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3" r:id="rId2"/>
    <p:sldId id="259" r:id="rId3"/>
    <p:sldId id="258" r:id="rId4"/>
    <p:sldId id="256" r:id="rId5"/>
    <p:sldId id="260" r:id="rId6"/>
    <p:sldId id="261" r:id="rId7"/>
    <p:sldId id="264" r:id="rId8"/>
    <p:sldId id="265" r:id="rId9"/>
    <p:sldId id="361" r:id="rId10"/>
    <p:sldId id="362" r:id="rId11"/>
    <p:sldId id="266" r:id="rId12"/>
    <p:sldId id="360" r:id="rId13"/>
    <p:sldId id="271" r:id="rId14"/>
    <p:sldId id="272" r:id="rId15"/>
    <p:sldId id="273" r:id="rId16"/>
    <p:sldId id="274" r:id="rId17"/>
    <p:sldId id="276" r:id="rId18"/>
    <p:sldId id="280" r:id="rId19"/>
    <p:sldId id="279" r:id="rId20"/>
    <p:sldId id="282" r:id="rId21"/>
    <p:sldId id="283" r:id="rId22"/>
    <p:sldId id="284" r:id="rId23"/>
    <p:sldId id="277" r:id="rId24"/>
    <p:sldId id="285" r:id="rId25"/>
    <p:sldId id="290" r:id="rId26"/>
    <p:sldId id="291" r:id="rId27"/>
    <p:sldId id="292" r:id="rId28"/>
    <p:sldId id="298" r:id="rId29"/>
    <p:sldId id="310" r:id="rId30"/>
    <p:sldId id="302" r:id="rId31"/>
    <p:sldId id="305" r:id="rId32"/>
    <p:sldId id="306" r:id="rId33"/>
    <p:sldId id="309" r:id="rId34"/>
    <p:sldId id="308" r:id="rId35"/>
    <p:sldId id="301" r:id="rId36"/>
    <p:sldId id="312" r:id="rId37"/>
    <p:sldId id="313" r:id="rId38"/>
    <p:sldId id="314" r:id="rId39"/>
    <p:sldId id="300" r:id="rId40"/>
    <p:sldId id="317" r:id="rId41"/>
    <p:sldId id="303" r:id="rId42"/>
    <p:sldId id="299" r:id="rId43"/>
    <p:sldId id="293" r:id="rId44"/>
    <p:sldId id="315" r:id="rId45"/>
    <p:sldId id="316" r:id="rId46"/>
    <p:sldId id="294" r:id="rId47"/>
    <p:sldId id="297" r:id="rId48"/>
    <p:sldId id="295" r:id="rId49"/>
    <p:sldId id="286" r:id="rId50"/>
    <p:sldId id="318" r:id="rId51"/>
    <p:sldId id="319" r:id="rId52"/>
    <p:sldId id="334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5" r:id="rId65"/>
    <p:sldId id="336" r:id="rId66"/>
    <p:sldId id="338" r:id="rId67"/>
    <p:sldId id="337" r:id="rId68"/>
    <p:sldId id="339" r:id="rId69"/>
    <p:sldId id="340" r:id="rId70"/>
    <p:sldId id="331" r:id="rId71"/>
    <p:sldId id="341" r:id="rId72"/>
    <p:sldId id="342" r:id="rId73"/>
    <p:sldId id="343" r:id="rId74"/>
    <p:sldId id="344" r:id="rId75"/>
    <p:sldId id="333" r:id="rId76"/>
    <p:sldId id="345" r:id="rId77"/>
    <p:sldId id="346" r:id="rId78"/>
    <p:sldId id="348" r:id="rId79"/>
    <p:sldId id="347" r:id="rId80"/>
    <p:sldId id="349" r:id="rId81"/>
    <p:sldId id="350" r:id="rId82"/>
    <p:sldId id="351" r:id="rId83"/>
    <p:sldId id="352" r:id="rId84"/>
    <p:sldId id="353" r:id="rId85"/>
    <p:sldId id="354" r:id="rId86"/>
    <p:sldId id="358" r:id="rId87"/>
    <p:sldId id="355" r:id="rId88"/>
    <p:sldId id="357" r:id="rId89"/>
    <p:sldId id="356" r:id="rId90"/>
    <p:sldId id="359" r:id="rId9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FA400F3-3E62-4D78-8071-F76EAF1FB8AF}">
          <p14:sldIdLst>
            <p14:sldId id="263"/>
            <p14:sldId id="259"/>
            <p14:sldId id="258"/>
            <p14:sldId id="256"/>
            <p14:sldId id="260"/>
            <p14:sldId id="261"/>
            <p14:sldId id="264"/>
            <p14:sldId id="265"/>
            <p14:sldId id="361"/>
            <p14:sldId id="362"/>
            <p14:sldId id="266"/>
            <p14:sldId id="360"/>
          </p14:sldIdLst>
        </p14:section>
        <p14:section name="Documents" id="{7BF2119C-96E8-4FC3-9F41-84552161C00A}">
          <p14:sldIdLst>
            <p14:sldId id="271"/>
            <p14:sldId id="272"/>
            <p14:sldId id="273"/>
            <p14:sldId id="274"/>
            <p14:sldId id="276"/>
            <p14:sldId id="280"/>
            <p14:sldId id="279"/>
            <p14:sldId id="282"/>
            <p14:sldId id="283"/>
            <p14:sldId id="284"/>
          </p14:sldIdLst>
        </p14:section>
        <p14:section name="Methods" id="{84297398-D3C3-4923-8673-83CBD32A26EB}">
          <p14:sldIdLst>
            <p14:sldId id="277"/>
            <p14:sldId id="285"/>
            <p14:sldId id="290"/>
            <p14:sldId id="291"/>
            <p14:sldId id="292"/>
            <p14:sldId id="298"/>
            <p14:sldId id="310"/>
            <p14:sldId id="302"/>
            <p14:sldId id="305"/>
            <p14:sldId id="306"/>
            <p14:sldId id="309"/>
            <p14:sldId id="308"/>
            <p14:sldId id="301"/>
            <p14:sldId id="312"/>
            <p14:sldId id="313"/>
            <p14:sldId id="314"/>
            <p14:sldId id="300"/>
            <p14:sldId id="317"/>
            <p14:sldId id="303"/>
            <p14:sldId id="299"/>
            <p14:sldId id="293"/>
            <p14:sldId id="315"/>
            <p14:sldId id="316"/>
            <p14:sldId id="294"/>
            <p14:sldId id="297"/>
            <p14:sldId id="295"/>
            <p14:sldId id="286"/>
            <p14:sldId id="318"/>
            <p14:sldId id="319"/>
            <p14:sldId id="334"/>
          </p14:sldIdLst>
        </p14:section>
        <p14:section name="Results" id="{E1F3481F-360F-4B9E-9880-8A495741E97F}">
          <p14:sldIdLst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</p14:sldIdLst>
        </p14:section>
        <p14:section name="Conclusion" id="{2ED30320-B9E5-4615-BC79-B9E4356EA2CD}">
          <p14:sldIdLst>
            <p14:sldId id="335"/>
            <p14:sldId id="336"/>
            <p14:sldId id="338"/>
            <p14:sldId id="337"/>
            <p14:sldId id="339"/>
            <p14:sldId id="340"/>
            <p14:sldId id="331"/>
            <p14:sldId id="341"/>
            <p14:sldId id="342"/>
            <p14:sldId id="343"/>
            <p14:sldId id="344"/>
            <p14:sldId id="333"/>
            <p14:sldId id="345"/>
            <p14:sldId id="346"/>
            <p14:sldId id="348"/>
            <p14:sldId id="347"/>
            <p14:sldId id="349"/>
            <p14:sldId id="350"/>
            <p14:sldId id="351"/>
            <p14:sldId id="352"/>
            <p14:sldId id="353"/>
            <p14:sldId id="354"/>
            <p14:sldId id="358"/>
            <p14:sldId id="355"/>
            <p14:sldId id="357"/>
            <p14:sldId id="356"/>
            <p14:sldId id="3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FFF61"/>
    <a:srgbClr val="F2A7C6"/>
    <a:srgbClr val="4472C4"/>
    <a:srgbClr val="000000"/>
    <a:srgbClr val="FFFFFF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ไม่มีสไตล์, เส้นตาราง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สไตล์สีปานกลาง 2 - เน้น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27" autoAdjust="0"/>
    <p:restoredTop sz="94301" autoAdjust="0"/>
  </p:normalViewPr>
  <p:slideViewPr>
    <p:cSldViewPr snapToGrid="0">
      <p:cViewPr varScale="1">
        <p:scale>
          <a:sx n="74" d="100"/>
          <a:sy n="74" d="100"/>
        </p:scale>
        <p:origin x="115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10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1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2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3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4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5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6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7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8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9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20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5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7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8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9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21/06/62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41451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21/06/62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45617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21/06/62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86706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21/06/62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2579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21/06/62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92529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21/06/62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88717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21/06/62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0889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21/06/62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3679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21/06/62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89103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21/06/62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22107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21/06/62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38274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D4685-8F57-4842-9702-33E8BF04C969}" type="datetimeFigureOut">
              <a:rPr lang="th-TH" smtClean="0"/>
              <a:t>21/06/62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68126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0.jpeg"/><Relationship Id="rId5" Type="http://schemas.openxmlformats.org/officeDocument/2006/relationships/image" Target="../media/image29.jpg"/><Relationship Id="rId4" Type="http://schemas.openxmlformats.org/officeDocument/2006/relationships/image" Target="../media/image27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33.jpg"/><Relationship Id="rId4" Type="http://schemas.openxmlformats.org/officeDocument/2006/relationships/image" Target="../media/image31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1.png"/><Relationship Id="rId4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3.png"/><Relationship Id="rId7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0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92D3CA18-F490-454A-B1CD-4A4CCF817982}"/>
              </a:ext>
            </a:extLst>
          </p:cNvPr>
          <p:cNvSpPr txBox="1"/>
          <p:nvPr/>
        </p:nvSpPr>
        <p:spPr>
          <a:xfrm>
            <a:off x="4232858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1</a:t>
            </a:fld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en-US" sz="1600" dirty="0">
                <a:latin typeface="Kanit" panose="00000500000000000000" pitchFamily="2" charset="-34"/>
                <a:cs typeface="Kanit" panose="00000500000000000000" pitchFamily="2" charset="-34"/>
              </a:rPr>
              <a:t>/ 90</a:t>
            </a:r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A63B6ACA-3352-4CDA-836A-4C80670EF207}"/>
              </a:ext>
            </a:extLst>
          </p:cNvPr>
          <p:cNvSpPr/>
          <p:nvPr/>
        </p:nvSpPr>
        <p:spPr>
          <a:xfrm>
            <a:off x="2661060" y="3259723"/>
            <a:ext cx="38218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Android is a trademark of Google LLC.</a:t>
            </a:r>
            <a:endParaRPr lang="th-TH" sz="1600" dirty="0">
              <a:solidFill>
                <a:schemeClr val="bg1">
                  <a:lumMod val="75000"/>
                </a:schemeClr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5138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D96C9AAD-7708-4D4E-8DC0-0F1E10B55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5006" y="419762"/>
            <a:ext cx="4373988" cy="114009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ที่มาและความสำคัญ</a:t>
            </a:r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F74432F6-54FC-49C8-95BA-E268D35444C0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60E9ECF9-7892-4C2A-B5F7-27000E97E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2560185"/>
            <a:ext cx="2170111" cy="2170111"/>
          </a:xfrm>
          <a:prstGeom prst="rect">
            <a:avLst/>
          </a:prstGeom>
        </p:spPr>
      </p:pic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30473867-A355-4D37-A559-AF2CE811BF01}"/>
              </a:ext>
            </a:extLst>
          </p:cNvPr>
          <p:cNvSpPr/>
          <p:nvPr/>
        </p:nvSpPr>
        <p:spPr>
          <a:xfrm>
            <a:off x="4504928" y="4317978"/>
            <a:ext cx="1219200" cy="412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DATA</a:t>
            </a:r>
            <a:endParaRPr kumimoji="0" lang="th-TH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CBD7464F-9126-41E6-9882-971B8A7E6C21}"/>
              </a:ext>
            </a:extLst>
          </p:cNvPr>
          <p:cNvSpPr/>
          <p:nvPr/>
        </p:nvSpPr>
        <p:spPr>
          <a:xfrm>
            <a:off x="4504928" y="4317978"/>
            <a:ext cx="1219200" cy="41231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DATA</a:t>
            </a:r>
            <a:endParaRPr kumimoji="0" lang="th-TH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9022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5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22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ชื่อเรื่อง 1">
            <a:extLst>
              <a:ext uri="{FF2B5EF4-FFF2-40B4-BE49-F238E27FC236}">
                <a16:creationId xmlns:a16="http://schemas.microsoft.com/office/drawing/2014/main" id="{ED756A8D-2F98-4898-AFBC-3F9BCD2FDC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5006" y="386090"/>
            <a:ext cx="4373988" cy="114009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วัตถุประสงค์</a:t>
            </a: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8A7457DA-C0D8-4F53-9925-5809668D87C2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11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6DE01CC1-A661-4ECF-A043-6D80DB316973}"/>
              </a:ext>
            </a:extLst>
          </p:cNvPr>
          <p:cNvSpPr/>
          <p:nvPr/>
        </p:nvSpPr>
        <p:spPr>
          <a:xfrm>
            <a:off x="672737" y="2160581"/>
            <a:ext cx="7798526" cy="2905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thaiDist">
              <a:lnSpc>
                <a:spcPct val="115000"/>
              </a:lnSpc>
              <a:spcAft>
                <a:spcPts val="1000"/>
              </a:spcAft>
            </a:pPr>
            <a:r>
              <a:rPr lang="th-TH" sz="3200" dirty="0">
                <a:solidFill>
                  <a:srgbClr val="000000"/>
                </a:solidFill>
                <a:latin typeface="Kanit" panose="00000500000000000000" pitchFamily="2" charset="-34"/>
                <a:ea typeface="Times New Roman" panose="02020603050405020304" pitchFamily="18" charset="0"/>
                <a:cs typeface="Kanit" panose="00000500000000000000" pitchFamily="2" charset="-34"/>
              </a:rPr>
              <a:t>เพื่อพัฒนาแอปพลิเคชัน </a:t>
            </a:r>
            <a:r>
              <a:rPr lang="en-US" sz="3200" dirty="0">
                <a:solidFill>
                  <a:srgbClr val="00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“Teacher Finder”</a:t>
            </a:r>
            <a:br>
              <a:rPr lang="th-TH" sz="2400" dirty="0">
                <a:solidFill>
                  <a:srgbClr val="000000"/>
                </a:solidFill>
                <a:latin typeface="Kanit SemiBold" panose="00000700000000000000" pitchFamily="2" charset="-34"/>
                <a:ea typeface="Times New Roman" panose="02020603050405020304" pitchFamily="18" charset="0"/>
                <a:cs typeface="Kanit SemiBold" panose="00000700000000000000" pitchFamily="2" charset="-34"/>
              </a:rPr>
            </a:br>
            <a: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ea typeface="Times New Roman" panose="02020603050405020304" pitchFamily="18" charset="0"/>
                <a:cs typeface="Kanit Light" panose="00000400000000000000" pitchFamily="2" charset="-34"/>
              </a:rPr>
              <a:t>ในการแสดงผลข้อมูล</a:t>
            </a:r>
            <a:r>
              <a:rPr lang="th-TH" sz="3200" dirty="0">
                <a:solidFill>
                  <a:srgbClr val="00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ตารางเรียน </a:t>
            </a:r>
            <a: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ea typeface="Times New Roman" panose="02020603050405020304" pitchFamily="18" charset="0"/>
                <a:cs typeface="Kanit Light" panose="00000400000000000000" pitchFamily="2" charset="-34"/>
              </a:rPr>
              <a:t>และข้อมูล</a:t>
            </a:r>
            <a:r>
              <a:rPr lang="th-TH" sz="3200" dirty="0">
                <a:solidFill>
                  <a:srgbClr val="00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สถานที่สอน</a:t>
            </a:r>
            <a:b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ea typeface="Times New Roman" panose="02020603050405020304" pitchFamily="18" charset="0"/>
                <a:cs typeface="Kanit Light" panose="00000400000000000000" pitchFamily="2" charset="-34"/>
              </a:rPr>
            </a:br>
            <a: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ea typeface="Times New Roman" panose="02020603050405020304" pitchFamily="18" charset="0"/>
                <a:cs typeface="Kanit Light" panose="00000400000000000000" pitchFamily="2" charset="-34"/>
              </a:rPr>
              <a:t>สำหรับ</a:t>
            </a:r>
            <a:r>
              <a:rPr lang="th-TH" sz="3200" dirty="0">
                <a:solidFill>
                  <a:srgbClr val="00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นักเรียนห้อง ม.</a:t>
            </a:r>
            <a:r>
              <a:rPr lang="en-US" sz="3200" dirty="0">
                <a:solidFill>
                  <a:srgbClr val="00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602</a:t>
            </a:r>
            <a:r>
              <a:rPr lang="th-TH" sz="3200" dirty="0">
                <a:solidFill>
                  <a:srgbClr val="00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ea typeface="Times New Roman" panose="02020603050405020304" pitchFamily="18" charset="0"/>
                <a:cs typeface="Kanit Light" panose="00000400000000000000" pitchFamily="2" charset="-34"/>
              </a:rPr>
              <a:t>โรงเรียนสวนกุหลาบวิทยาลัย</a:t>
            </a:r>
            <a:b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ea typeface="Times New Roman" panose="02020603050405020304" pitchFamily="18" charset="0"/>
                <a:cs typeface="Kanit Light" panose="00000400000000000000" pitchFamily="2" charset="-34"/>
              </a:rPr>
            </a:br>
            <a: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ea typeface="Times New Roman" panose="02020603050405020304" pitchFamily="18" charset="0"/>
                <a:cs typeface="Kanit Light" panose="00000400000000000000" pitchFamily="2" charset="-34"/>
              </a:rPr>
              <a:t>ที่มีความสามารถในการ</a:t>
            </a:r>
            <a:r>
              <a:rPr lang="th-TH" sz="3200" dirty="0">
                <a:solidFill>
                  <a:srgbClr val="00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เพิ่ม แก้ไข ดัดแปลง</a:t>
            </a:r>
            <a: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ea typeface="Times New Roman" panose="02020603050405020304" pitchFamily="18" charset="0"/>
                <a:cs typeface="Kanit Light" panose="00000400000000000000" pitchFamily="2" charset="-34"/>
              </a:rPr>
              <a:t>ข้อมูลต่าง ๆ และ</a:t>
            </a:r>
            <a: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การ</a:t>
            </a:r>
            <a:r>
              <a:rPr lang="th-TH" sz="3200" dirty="0">
                <a:solidFill>
                  <a:srgbClr val="00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ส่งต่อ</a:t>
            </a:r>
            <a: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ข้อมูลระหว่าง</a:t>
            </a:r>
            <a: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ea typeface="Times New Roman" panose="02020603050405020304" pitchFamily="18" charset="0"/>
                <a:cs typeface="Kanit Light" panose="00000400000000000000" pitchFamily="2" charset="-34"/>
              </a:rPr>
              <a:t>อุปกรณ์ได้</a:t>
            </a:r>
            <a:endParaRPr lang="en-US" sz="1600" dirty="0">
              <a:effectLst/>
              <a:latin typeface="Kanit Light" panose="00000400000000000000" pitchFamily="2" charset="-34"/>
              <a:ea typeface="Calibri" panose="020F0502020204030204" pitchFamily="34" charset="0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2982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ชื่อเรื่อง 1">
            <a:extLst>
              <a:ext uri="{FF2B5EF4-FFF2-40B4-BE49-F238E27FC236}">
                <a16:creationId xmlns:a16="http://schemas.microsoft.com/office/drawing/2014/main" id="{ED756A8D-2F98-4898-AFBC-3F9BCD2FDC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5006" y="386090"/>
            <a:ext cx="4373988" cy="114009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สมมติฐาน</a:t>
            </a: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8A7457DA-C0D8-4F53-9925-5809668D87C2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6DE01CC1-A661-4ECF-A043-6D80DB316973}"/>
              </a:ext>
            </a:extLst>
          </p:cNvPr>
          <p:cNvSpPr/>
          <p:nvPr/>
        </p:nvSpPr>
        <p:spPr>
          <a:xfrm>
            <a:off x="672737" y="2160581"/>
            <a:ext cx="7798526" cy="3042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457200" algn="thaiDist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นักเรียนห้อง ม.</a:t>
            </a:r>
            <a:r>
              <a:rPr lang="en-US" sz="2400" dirty="0">
                <a:solidFill>
                  <a:srgbClr val="000000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602</a:t>
            </a:r>
            <a: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สามารถใช้แอปพลิเคชันที่พัฒนาขึ้น</a:t>
            </a:r>
            <a:b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เพื่อทราบข้อมูล</a:t>
            </a:r>
            <a:r>
              <a:rPr lang="th-TH" sz="3200" dirty="0">
                <a:solidFill>
                  <a:srgbClr val="00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ตารางเรียน </a:t>
            </a:r>
            <a: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และข้อมูล</a:t>
            </a:r>
            <a:r>
              <a:rPr lang="th-TH" sz="3200" dirty="0">
                <a:solidFill>
                  <a:srgbClr val="00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สถานที่สอน</a:t>
            </a:r>
            <a:br>
              <a:rPr lang="th-TH" sz="3200" dirty="0">
                <a:solidFill>
                  <a:srgbClr val="000000"/>
                </a:solidFill>
                <a:latin typeface="Kanit" panose="00000500000000000000" pitchFamily="2" charset="-34"/>
                <a:cs typeface="Kanit" panose="00000500000000000000" pitchFamily="2" charset="-34"/>
              </a:rPr>
            </a:br>
            <a: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ได้อย่าง</a:t>
            </a:r>
            <a:r>
              <a:rPr lang="th-TH" sz="3200" dirty="0">
                <a:solidFill>
                  <a:srgbClr val="00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สะดวก รวดเร็ว ชัดเจน เข้าใจง่าย</a:t>
            </a:r>
            <a:br>
              <a:rPr lang="th-TH" sz="3200" dirty="0">
                <a:solidFill>
                  <a:srgbClr val="000000"/>
                </a:solidFill>
                <a:latin typeface="Kanit" panose="00000500000000000000" pitchFamily="2" charset="-34"/>
                <a:cs typeface="Kanit" panose="00000500000000000000" pitchFamily="2" charset="-34"/>
              </a:rPr>
            </a:br>
            <a:r>
              <a:rPr lang="th-TH" sz="2400" dirty="0">
                <a:solidFill>
                  <a:srgbClr val="000000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และสามารถเพิ่ม แก้ไข ดัดแปลงข้อมูล ส่งต่อข้อมูลระหว่างกัน</a:t>
            </a:r>
            <a:r>
              <a:rPr lang="th-TH" sz="3200" dirty="0">
                <a:solidFill>
                  <a:srgbClr val="00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ได้ตามวัตถุประสงค์</a:t>
            </a:r>
            <a:endParaRPr lang="en-US" sz="3200" dirty="0">
              <a:solidFill>
                <a:srgbClr val="000000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  <a:p>
            <a:pPr marL="0" marR="0" lvl="0" indent="457200" algn="thaiDist" defTabSz="4572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Calibri" panose="020F0502020204030204" pitchFamily="34" charset="0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64561543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D96C9AAD-7708-4D4E-8DC0-0F1E10B55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6182" y="2690239"/>
            <a:ext cx="6511636" cy="14775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เอกสารและงานวิจัยที่เกี่ยวข้อง</a:t>
            </a:r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C609A5EF-E125-4C7D-9751-F6C9C195E035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13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416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14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E35C071C-76B5-4EF1-BF05-0B44C6FE0735}"/>
              </a:ext>
            </a:extLst>
          </p:cNvPr>
          <p:cNvSpPr txBox="1"/>
          <p:nvPr/>
        </p:nvSpPr>
        <p:spPr>
          <a:xfrm>
            <a:off x="4079631" y="6396335"/>
            <a:ext cx="5064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Waterfall Model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0C4D2AA7-CC40-4D3E-A29D-4D8571F45C85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A61BC95C-DDC1-46ED-84EE-BB5CFD6BDA5D}"/>
              </a:ext>
            </a:extLst>
          </p:cNvPr>
          <p:cNvGrpSpPr/>
          <p:nvPr/>
        </p:nvGrpSpPr>
        <p:grpSpPr>
          <a:xfrm>
            <a:off x="195899" y="1586431"/>
            <a:ext cx="8752202" cy="3685137"/>
            <a:chOff x="195898" y="1384390"/>
            <a:chExt cx="8752202" cy="3685137"/>
          </a:xfrm>
        </p:grpSpPr>
        <p:sp>
          <p:nvSpPr>
            <p:cNvPr id="7" name="รูปแบบอิสระ: รูปร่าง 6">
              <a:extLst>
                <a:ext uri="{FF2B5EF4-FFF2-40B4-BE49-F238E27FC236}">
                  <a16:creationId xmlns:a16="http://schemas.microsoft.com/office/drawing/2014/main" id="{16B9DAA6-CB1B-469B-85C3-9CF7803C7771}"/>
                </a:ext>
              </a:extLst>
            </p:cNvPr>
            <p:cNvSpPr/>
            <p:nvPr/>
          </p:nvSpPr>
          <p:spPr>
            <a:xfrm>
              <a:off x="195898" y="1384390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กำหนด</a:t>
              </a:r>
              <a:b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</a:b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ความต้องการ</a:t>
              </a:r>
            </a:p>
          </p:txBody>
        </p:sp>
        <p:sp>
          <p:nvSpPr>
            <p:cNvPr id="9" name="รูปแบบอิสระ: รูปร่าง 8">
              <a:extLst>
                <a:ext uri="{FF2B5EF4-FFF2-40B4-BE49-F238E27FC236}">
                  <a16:creationId xmlns:a16="http://schemas.microsoft.com/office/drawing/2014/main" id="{E0A29EFD-AFA6-409D-8B8C-BB9A04B36F3E}"/>
                </a:ext>
              </a:extLst>
            </p:cNvPr>
            <p:cNvSpPr/>
            <p:nvPr/>
          </p:nvSpPr>
          <p:spPr>
            <a:xfrm>
              <a:off x="2701792" y="1789755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10" name="รูปแบบอิสระ: รูปร่าง 9">
              <a:extLst>
                <a:ext uri="{FF2B5EF4-FFF2-40B4-BE49-F238E27FC236}">
                  <a16:creationId xmlns:a16="http://schemas.microsoft.com/office/drawing/2014/main" id="{4CCF8E27-AED6-4F99-BB3E-EA129A87561F}"/>
                </a:ext>
              </a:extLst>
            </p:cNvPr>
            <p:cNvSpPr/>
            <p:nvPr/>
          </p:nvSpPr>
          <p:spPr>
            <a:xfrm>
              <a:off x="3420394" y="1384390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ออกแบบระบบ</a:t>
              </a:r>
            </a:p>
          </p:txBody>
        </p:sp>
        <p:sp>
          <p:nvSpPr>
            <p:cNvPr id="11" name="รูปแบบอิสระ: รูปร่าง 10">
              <a:extLst>
                <a:ext uri="{FF2B5EF4-FFF2-40B4-BE49-F238E27FC236}">
                  <a16:creationId xmlns:a16="http://schemas.microsoft.com/office/drawing/2014/main" id="{D92EE67A-1AC0-400B-B4DF-34745B34D8A9}"/>
                </a:ext>
              </a:extLst>
            </p:cNvPr>
            <p:cNvSpPr/>
            <p:nvPr/>
          </p:nvSpPr>
          <p:spPr>
            <a:xfrm>
              <a:off x="5926288" y="1789755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12" name="รูปแบบอิสระ: รูปร่าง 11">
              <a:extLst>
                <a:ext uri="{FF2B5EF4-FFF2-40B4-BE49-F238E27FC236}">
                  <a16:creationId xmlns:a16="http://schemas.microsoft.com/office/drawing/2014/main" id="{61520ED2-62E6-4F17-AACB-F346CEDACE06}"/>
                </a:ext>
              </a:extLst>
            </p:cNvPr>
            <p:cNvSpPr/>
            <p:nvPr/>
          </p:nvSpPr>
          <p:spPr>
            <a:xfrm>
              <a:off x="6644889" y="1384390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การ</a:t>
              </a: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ดำเนินงาน</a:t>
              </a:r>
            </a:p>
          </p:txBody>
        </p:sp>
        <p:sp>
          <p:nvSpPr>
            <p:cNvPr id="13" name="รูปแบบอิสระ: รูปร่าง 12">
              <a:extLst>
                <a:ext uri="{FF2B5EF4-FFF2-40B4-BE49-F238E27FC236}">
                  <a16:creationId xmlns:a16="http://schemas.microsoft.com/office/drawing/2014/main" id="{01A52BEA-9C07-4840-894E-2F1659F83D43}"/>
                </a:ext>
              </a:extLst>
            </p:cNvPr>
            <p:cNvSpPr/>
            <p:nvPr/>
          </p:nvSpPr>
          <p:spPr>
            <a:xfrm>
              <a:off x="7510897" y="2968999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14" name="รูปแบบอิสระ: รูปร่าง 13">
              <a:extLst>
                <a:ext uri="{FF2B5EF4-FFF2-40B4-BE49-F238E27FC236}">
                  <a16:creationId xmlns:a16="http://schemas.microsoft.com/office/drawing/2014/main" id="{2B1C5438-DEFA-4ABD-ADD6-B446BA02281C}"/>
                </a:ext>
              </a:extLst>
            </p:cNvPr>
            <p:cNvSpPr/>
            <p:nvPr/>
          </p:nvSpPr>
          <p:spPr>
            <a:xfrm>
              <a:off x="6644889" y="3687601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ทดสอบระบบ</a:t>
              </a:r>
            </a:p>
          </p:txBody>
        </p:sp>
        <p:sp>
          <p:nvSpPr>
            <p:cNvPr id="15" name="รูปแบบอิสระ: รูปร่าง 14">
              <a:extLst>
                <a:ext uri="{FF2B5EF4-FFF2-40B4-BE49-F238E27FC236}">
                  <a16:creationId xmlns:a16="http://schemas.microsoft.com/office/drawing/2014/main" id="{08CA3567-5765-4AA3-9313-A39DF74E71F0}"/>
                </a:ext>
              </a:extLst>
            </p:cNvPr>
            <p:cNvSpPr/>
            <p:nvPr/>
          </p:nvSpPr>
          <p:spPr>
            <a:xfrm>
              <a:off x="5953926" y="4092966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16" name="รูปแบบอิสระ: รูปร่าง 15">
              <a:extLst>
                <a:ext uri="{FF2B5EF4-FFF2-40B4-BE49-F238E27FC236}">
                  <a16:creationId xmlns:a16="http://schemas.microsoft.com/office/drawing/2014/main" id="{7842FC6C-6FA6-4BD2-A9CC-363FE7C2A77F}"/>
                </a:ext>
              </a:extLst>
            </p:cNvPr>
            <p:cNvSpPr/>
            <p:nvPr/>
          </p:nvSpPr>
          <p:spPr>
            <a:xfrm>
              <a:off x="3420394" y="3687601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การแจกจ่าย</a:t>
              </a:r>
            </a:p>
          </p:txBody>
        </p:sp>
        <p:sp>
          <p:nvSpPr>
            <p:cNvPr id="17" name="รูปแบบอิสระ: รูปร่าง 16">
              <a:extLst>
                <a:ext uri="{FF2B5EF4-FFF2-40B4-BE49-F238E27FC236}">
                  <a16:creationId xmlns:a16="http://schemas.microsoft.com/office/drawing/2014/main" id="{7A5B62CA-B731-4E80-8286-29437A6C8260}"/>
                </a:ext>
              </a:extLst>
            </p:cNvPr>
            <p:cNvSpPr/>
            <p:nvPr/>
          </p:nvSpPr>
          <p:spPr>
            <a:xfrm>
              <a:off x="2729431" y="4092965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18" name="รูปแบบอิสระ: รูปร่าง 17">
              <a:extLst>
                <a:ext uri="{FF2B5EF4-FFF2-40B4-BE49-F238E27FC236}">
                  <a16:creationId xmlns:a16="http://schemas.microsoft.com/office/drawing/2014/main" id="{B77EBE86-975B-45C6-9B61-ECAEDA97A70F}"/>
                </a:ext>
              </a:extLst>
            </p:cNvPr>
            <p:cNvSpPr/>
            <p:nvPr/>
          </p:nvSpPr>
          <p:spPr>
            <a:xfrm>
              <a:off x="195898" y="3687601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การดูแลรักษา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8174379"/>
      </p:ext>
    </p:extLst>
  </p:cSld>
  <p:clrMapOvr>
    <a:masterClrMapping/>
  </p:clrMapOvr>
  <p:transition spd="med">
    <p:pull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915BF3B-8639-4B6B-BA51-916B792A900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https://tutorialink.com/tutorial/ds/Types%20Of%20Data%20Structure.png</a:t>
            </a:r>
          </a:p>
        </p:txBody>
      </p:sp>
      <p:pic>
        <p:nvPicPr>
          <p:cNvPr id="1032" name="Picture 8" descr="https://tutorialink.com/tutorial/ds/Types%20Of%20Data%20Structure.png">
            <a:extLst>
              <a:ext uri="{FF2B5EF4-FFF2-40B4-BE49-F238E27FC236}">
                <a16:creationId xmlns:a16="http://schemas.microsoft.com/office/drawing/2014/main" id="{955B12B5-3762-45AE-8F20-F09FBF9B11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95"/>
          <a:stretch/>
        </p:blipFill>
        <p:spPr bwMode="auto">
          <a:xfrm>
            <a:off x="357903" y="464457"/>
            <a:ext cx="8428193" cy="497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15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39EDFD9-BC97-4839-8546-219AF6373980}"/>
              </a:ext>
            </a:extLst>
          </p:cNvPr>
          <p:cNvSpPr txBox="1"/>
          <p:nvPr/>
        </p:nvSpPr>
        <p:spPr>
          <a:xfrm>
            <a:off x="4079631" y="6400653"/>
            <a:ext cx="5064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Data Structures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3598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amond/>
      </p:transition>
    </mc:Choice>
    <mc:Fallback xmlns="">
      <p:transition spd="slow">
        <p:diamond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915BF3B-8639-4B6B-BA51-916B792A900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https://cdn-images-1.medium.com/max/2400/1*mISRhzvzvU-y0uBXo2thhw.png</a:t>
            </a:r>
          </a:p>
        </p:txBody>
      </p:sp>
      <p:pic>
        <p:nvPicPr>
          <p:cNvPr id="2" name="Picture 2" descr="https://cdn-images-1.medium.com/max/2400/1*mISRhzvzvU-y0uBXo2thhw.png">
            <a:extLst>
              <a:ext uri="{FF2B5EF4-FFF2-40B4-BE49-F238E27FC236}">
                <a16:creationId xmlns:a16="http://schemas.microsoft.com/office/drawing/2014/main" id="{5EB57424-9FF4-4083-9E48-0A6CC1ACB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73404"/>
            <a:ext cx="1050587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16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D28283A5-536C-428D-B27D-78D54CD49B0B}"/>
              </a:ext>
            </a:extLst>
          </p:cNvPr>
          <p:cNvSpPr txBox="1"/>
          <p:nvPr/>
        </p:nvSpPr>
        <p:spPr>
          <a:xfrm>
            <a:off x="2823210" y="2777490"/>
            <a:ext cx="122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private</a:t>
            </a:r>
            <a:endParaRPr lang="th-TH" sz="2400" dirty="0">
              <a:solidFill>
                <a:srgbClr val="FF0000"/>
              </a:solidFill>
            </a:endParaRPr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730A2298-6B28-4C08-8F66-7963ABDD2E07}"/>
              </a:ext>
            </a:extLst>
          </p:cNvPr>
          <p:cNvSpPr txBox="1"/>
          <p:nvPr/>
        </p:nvSpPr>
        <p:spPr>
          <a:xfrm>
            <a:off x="393908" y="2692092"/>
            <a:ext cx="122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public</a:t>
            </a:r>
            <a:endParaRPr lang="th-TH" sz="2400" dirty="0">
              <a:solidFill>
                <a:srgbClr val="00B050"/>
              </a:solidFill>
            </a:endParaRP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D13CD874-83F1-4411-880B-57252640F2AA}"/>
              </a:ext>
            </a:extLst>
          </p:cNvPr>
          <p:cNvSpPr txBox="1"/>
          <p:nvPr/>
        </p:nvSpPr>
        <p:spPr>
          <a:xfrm>
            <a:off x="3332272" y="3689339"/>
            <a:ext cx="122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public</a:t>
            </a:r>
            <a:endParaRPr lang="th-TH" sz="2400" dirty="0">
              <a:solidFill>
                <a:srgbClr val="00B050"/>
              </a:solidFill>
            </a:endParaRP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8366C06A-BE0E-4460-9878-70AF22FCE0BB}"/>
              </a:ext>
            </a:extLst>
          </p:cNvPr>
          <p:cNvSpPr txBox="1"/>
          <p:nvPr/>
        </p:nvSpPr>
        <p:spPr>
          <a:xfrm>
            <a:off x="5539740" y="3327707"/>
            <a:ext cx="122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public</a:t>
            </a:r>
            <a:endParaRPr lang="th-TH" sz="2400" dirty="0">
              <a:solidFill>
                <a:srgbClr val="00B050"/>
              </a:solidFill>
            </a:endParaRP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59DF8375-C127-4CA3-B2F6-0461C04B5351}"/>
              </a:ext>
            </a:extLst>
          </p:cNvPr>
          <p:cNvSpPr/>
          <p:nvPr/>
        </p:nvSpPr>
        <p:spPr>
          <a:xfrm>
            <a:off x="7978140" y="754380"/>
            <a:ext cx="2114550" cy="155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6BF4B7FA-C2B1-4FD8-8683-5CAF1EFF8297}"/>
              </a:ext>
            </a:extLst>
          </p:cNvPr>
          <p:cNvSpPr/>
          <p:nvPr/>
        </p:nvSpPr>
        <p:spPr>
          <a:xfrm>
            <a:off x="4649054" y="-800100"/>
            <a:ext cx="2114550" cy="14401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7163A9AF-B8B4-4CBE-8178-BAEE4DD7CB37}"/>
              </a:ext>
            </a:extLst>
          </p:cNvPr>
          <p:cNvSpPr/>
          <p:nvPr/>
        </p:nvSpPr>
        <p:spPr>
          <a:xfrm>
            <a:off x="0" y="-811530"/>
            <a:ext cx="2114550" cy="25374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FFD3DC13-3160-4223-9076-60776F789FF0}"/>
              </a:ext>
            </a:extLst>
          </p:cNvPr>
          <p:cNvSpPr txBox="1"/>
          <p:nvPr/>
        </p:nvSpPr>
        <p:spPr>
          <a:xfrm>
            <a:off x="4079631" y="6027003"/>
            <a:ext cx="5064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Object Oriented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Programming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96957859"/>
      </p:ext>
    </p:extLst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915BF3B-8639-4B6B-BA51-916B792A9001}"/>
              </a:ext>
            </a:extLst>
          </p:cNvPr>
          <p:cNvSpPr/>
          <p:nvPr/>
        </p:nvSpPr>
        <p:spPr>
          <a:xfrm>
            <a:off x="-4257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https://logoeps.com/wp-content/uploads/2013/03/java-eps-vector-logo.png</a:t>
            </a:r>
          </a:p>
        </p:txBody>
      </p:sp>
      <p:pic>
        <p:nvPicPr>
          <p:cNvPr id="1030" name="Picture 6" descr="https://logoeps.com/wp-content/uploads/2013/03/java-eps-vector-logo.png">
            <a:extLst>
              <a:ext uri="{FF2B5EF4-FFF2-40B4-BE49-F238E27FC236}">
                <a16:creationId xmlns:a16="http://schemas.microsoft.com/office/drawing/2014/main" id="{E254A2A0-58F8-4012-822D-9174AE8AD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57" y="-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17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FE29ED15-52AF-46D8-8979-800249D62B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095" y="-261610"/>
            <a:ext cx="6838654" cy="6858000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3FE8125F-A2C9-4C87-ACCF-BCCD2B39C4C5}"/>
              </a:ext>
            </a:extLst>
          </p:cNvPr>
          <p:cNvSpPr txBox="1"/>
          <p:nvPr/>
        </p:nvSpPr>
        <p:spPr>
          <a:xfrm>
            <a:off x="5078437" y="6400653"/>
            <a:ext cx="4065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Kanit" panose="00000500000000000000" pitchFamily="2" charset="-34"/>
                <a:cs typeface="Kanit" panose="00000500000000000000" pitchFamily="2" charset="-34"/>
              </a:rPr>
              <a:t>Java Language</a:t>
            </a:r>
            <a:endParaRPr lang="th-TH" sz="24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5696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3FE8125F-A2C9-4C87-ACCF-BCCD2B39C4C5}"/>
              </a:ext>
            </a:extLst>
          </p:cNvPr>
          <p:cNvSpPr txBox="1"/>
          <p:nvPr/>
        </p:nvSpPr>
        <p:spPr>
          <a:xfrm>
            <a:off x="5078437" y="6027003"/>
            <a:ext cx="4065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Android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Operating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 System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4A3D0BFF-38BE-414E-A9A5-14B5E01E9116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800" dirty="0">
                <a:solidFill>
                  <a:prstClr val="black"/>
                </a:solidFill>
              </a:rPr>
              <a:t>http://164.132.103.145/apidaev.com/wp-content/uploads/2018/09/android_stack-1.png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http://164.132.103.145/apidaev.com/wp-content/uploads/2018/09/android_stack-1.png">
            <a:extLst>
              <a:ext uri="{FF2B5EF4-FFF2-40B4-BE49-F238E27FC236}">
                <a16:creationId xmlns:a16="http://schemas.microsoft.com/office/drawing/2014/main" id="{C6E6D15A-99D7-4CCF-8117-0C7C3BCDD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887" y="0"/>
            <a:ext cx="5102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33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915BF3B-8639-4B6B-BA51-916B792A9001}"/>
              </a:ext>
            </a:extLst>
          </p:cNvPr>
          <p:cNvSpPr/>
          <p:nvPr/>
        </p:nvSpPr>
        <p:spPr>
          <a:xfrm>
            <a:off x="0" y="6519446"/>
            <a:ext cx="39442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" dirty="0">
                <a:solidFill>
                  <a:prstClr val="black"/>
                </a:solidFill>
              </a:rPr>
              <a:t>https://2.bp.blogspot.com/-Gt_APQjobcc/XC3pgRY8NUI/AAAAAAAAI3o/</a:t>
            </a:r>
            <a:br>
              <a:rPr lang="en-US" sz="800" dirty="0">
                <a:solidFill>
                  <a:prstClr val="black"/>
                </a:solidFill>
              </a:rPr>
            </a:br>
            <a:r>
              <a:rPr lang="en-US" sz="800" dirty="0">
                <a:solidFill>
                  <a:prstClr val="black"/>
                </a:solidFill>
              </a:rPr>
              <a:t>rm3QmyNnFggza_KAgqHLxCXQfeap6rWhACLcBGAs/s1600/android-versions-1.jpg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4AB45E2E-458D-4CBA-8605-B83B8A55AB00}"/>
              </a:ext>
            </a:extLst>
          </p:cNvPr>
          <p:cNvSpPr txBox="1"/>
          <p:nvPr/>
        </p:nvSpPr>
        <p:spPr>
          <a:xfrm>
            <a:off x="4079631" y="6400653"/>
            <a:ext cx="5064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Android Versions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pic>
        <p:nvPicPr>
          <p:cNvPr id="1026" name="Picture 2" descr="https://2.bp.blogspot.com/-Gt_APQjobcc/XC3pgRY8NUI/AAAAAAAAI3o/rm3QmyNnFggza_KAgqHLxCXQfeap6rWhACLcBGAs/s1600/android-versions-1.jpg">
            <a:extLst>
              <a:ext uri="{FF2B5EF4-FFF2-40B4-BE49-F238E27FC236}">
                <a16:creationId xmlns:a16="http://schemas.microsoft.com/office/drawing/2014/main" id="{5391ED7D-DB70-4BCA-A585-397D7D234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0"/>
            <a:ext cx="6934200" cy="575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เครื่องหมายคูณ 9">
            <a:extLst>
              <a:ext uri="{FF2B5EF4-FFF2-40B4-BE49-F238E27FC236}">
                <a16:creationId xmlns:a16="http://schemas.microsoft.com/office/drawing/2014/main" id="{B888A258-7679-4F4E-90A1-9289CD05EF1C}"/>
              </a:ext>
            </a:extLst>
          </p:cNvPr>
          <p:cNvSpPr/>
          <p:nvPr/>
        </p:nvSpPr>
        <p:spPr>
          <a:xfrm>
            <a:off x="499990" y="-322747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เครื่องหมายคูณ 14">
            <a:extLst>
              <a:ext uri="{FF2B5EF4-FFF2-40B4-BE49-F238E27FC236}">
                <a16:creationId xmlns:a16="http://schemas.microsoft.com/office/drawing/2014/main" id="{A78B0DC6-F4C2-4C7A-A00B-02BF98F6785D}"/>
              </a:ext>
            </a:extLst>
          </p:cNvPr>
          <p:cNvSpPr/>
          <p:nvPr/>
        </p:nvSpPr>
        <p:spPr>
          <a:xfrm>
            <a:off x="1848117" y="-322747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เครื่องหมายคูณ 15">
            <a:extLst>
              <a:ext uri="{FF2B5EF4-FFF2-40B4-BE49-F238E27FC236}">
                <a16:creationId xmlns:a16="http://schemas.microsoft.com/office/drawing/2014/main" id="{7AE426F5-3FEE-4366-BFE3-4C8B07FDAB96}"/>
              </a:ext>
            </a:extLst>
          </p:cNvPr>
          <p:cNvSpPr/>
          <p:nvPr/>
        </p:nvSpPr>
        <p:spPr>
          <a:xfrm>
            <a:off x="3294720" y="-322747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เครื่องหมายคูณ 16">
            <a:extLst>
              <a:ext uri="{FF2B5EF4-FFF2-40B4-BE49-F238E27FC236}">
                <a16:creationId xmlns:a16="http://schemas.microsoft.com/office/drawing/2014/main" id="{D9FB44B4-1236-422D-8BE6-A5EAF5F7187D}"/>
              </a:ext>
            </a:extLst>
          </p:cNvPr>
          <p:cNvSpPr/>
          <p:nvPr/>
        </p:nvSpPr>
        <p:spPr>
          <a:xfrm>
            <a:off x="4741323" y="-322747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เครื่องหมายคูณ 17">
            <a:extLst>
              <a:ext uri="{FF2B5EF4-FFF2-40B4-BE49-F238E27FC236}">
                <a16:creationId xmlns:a16="http://schemas.microsoft.com/office/drawing/2014/main" id="{D4C8A817-CF14-4C28-A389-2D50D7CE2A89}"/>
              </a:ext>
            </a:extLst>
          </p:cNvPr>
          <p:cNvSpPr/>
          <p:nvPr/>
        </p:nvSpPr>
        <p:spPr>
          <a:xfrm>
            <a:off x="6059951" y="-322747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เครื่องหมายคูณ 18">
            <a:extLst>
              <a:ext uri="{FF2B5EF4-FFF2-40B4-BE49-F238E27FC236}">
                <a16:creationId xmlns:a16="http://schemas.microsoft.com/office/drawing/2014/main" id="{C51ECC8E-AC1A-4278-A42F-0C6983DA3241}"/>
              </a:ext>
            </a:extLst>
          </p:cNvPr>
          <p:cNvSpPr/>
          <p:nvPr/>
        </p:nvSpPr>
        <p:spPr>
          <a:xfrm>
            <a:off x="488802" y="1460696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เครื่องหมายคูณ 19">
            <a:extLst>
              <a:ext uri="{FF2B5EF4-FFF2-40B4-BE49-F238E27FC236}">
                <a16:creationId xmlns:a16="http://schemas.microsoft.com/office/drawing/2014/main" id="{C1CC64E0-8004-48B6-A5F6-3E35AA8BE9FD}"/>
              </a:ext>
            </a:extLst>
          </p:cNvPr>
          <p:cNvSpPr/>
          <p:nvPr/>
        </p:nvSpPr>
        <p:spPr>
          <a:xfrm>
            <a:off x="1890321" y="1483870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เครื่องหมายคูณ 20">
            <a:extLst>
              <a:ext uri="{FF2B5EF4-FFF2-40B4-BE49-F238E27FC236}">
                <a16:creationId xmlns:a16="http://schemas.microsoft.com/office/drawing/2014/main" id="{A9FC89BF-ED0E-48C4-A2DB-33D50CDD62B1}"/>
              </a:ext>
            </a:extLst>
          </p:cNvPr>
          <p:cNvSpPr/>
          <p:nvPr/>
        </p:nvSpPr>
        <p:spPr>
          <a:xfrm>
            <a:off x="4841314" y="1645446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เครื่องหมายคูณ 21">
            <a:extLst>
              <a:ext uri="{FF2B5EF4-FFF2-40B4-BE49-F238E27FC236}">
                <a16:creationId xmlns:a16="http://schemas.microsoft.com/office/drawing/2014/main" id="{0B356E4A-B387-4D74-839B-11F077695E3A}"/>
              </a:ext>
            </a:extLst>
          </p:cNvPr>
          <p:cNvSpPr/>
          <p:nvPr/>
        </p:nvSpPr>
        <p:spPr>
          <a:xfrm>
            <a:off x="6194362" y="1655585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5FC812BA-D9D3-4ED3-A4AB-89E541A27265}"/>
              </a:ext>
            </a:extLst>
          </p:cNvPr>
          <p:cNvSpPr/>
          <p:nvPr/>
        </p:nvSpPr>
        <p:spPr>
          <a:xfrm>
            <a:off x="1562100" y="-952500"/>
            <a:ext cx="609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สี่เหลี่ยมผืนผ้า 22">
            <a:extLst>
              <a:ext uri="{FF2B5EF4-FFF2-40B4-BE49-F238E27FC236}">
                <a16:creationId xmlns:a16="http://schemas.microsoft.com/office/drawing/2014/main" id="{7526D56C-A449-40B6-9645-5DACBBF32A56}"/>
              </a:ext>
            </a:extLst>
          </p:cNvPr>
          <p:cNvSpPr/>
          <p:nvPr/>
        </p:nvSpPr>
        <p:spPr>
          <a:xfrm>
            <a:off x="2608333" y="-932347"/>
            <a:ext cx="609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C6913EA4-183F-4474-BD6A-EB3F0FB20CAF}"/>
              </a:ext>
            </a:extLst>
          </p:cNvPr>
          <p:cNvSpPr/>
          <p:nvPr/>
        </p:nvSpPr>
        <p:spPr>
          <a:xfrm>
            <a:off x="3558438" y="-933376"/>
            <a:ext cx="609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36177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"/>
                            </p:stCondLst>
                            <p:childTnLst>
                              <p:par>
                                <p:cTn id="3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50"/>
                            </p:stCondLst>
                            <p:childTnLst>
                              <p:par>
                                <p:cTn id="3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450"/>
                            </p:stCondLst>
                            <p:childTnLst>
                              <p:par>
                                <p:cTn id="4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6" grpId="0"/>
      <p:bldP spid="10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" grpId="0" animBg="1"/>
      <p:bldP spid="23" grpId="0" animBg="1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>
                <a:lumMod val="52000"/>
                <a:lumOff val="48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152A7567-53D5-424C-B7FD-D6A2795C9392}"/>
              </a:ext>
            </a:extLst>
          </p:cNvPr>
          <p:cNvSpPr txBox="1"/>
          <p:nvPr/>
        </p:nvSpPr>
        <p:spPr>
          <a:xfrm>
            <a:off x="1104440" y="2967335"/>
            <a:ext cx="693511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75000"/>
                  </a:schemeClr>
                </a:solidFill>
                <a:latin typeface="Kanit Bold" panose="00000800000000000000" pitchFamily="2" charset="-34"/>
                <a:cs typeface="Kanit Bold" panose="00000800000000000000" pitchFamily="2" charset="-34"/>
              </a:rPr>
              <a:t>Loading…</a:t>
            </a:r>
            <a:endParaRPr lang="th-TH" sz="5400" dirty="0">
              <a:solidFill>
                <a:schemeClr val="bg1">
                  <a:lumMod val="75000"/>
                </a:schemeClr>
              </a:solidFill>
              <a:latin typeface="Kanit Bold" panose="00000800000000000000" pitchFamily="2" charset="-34"/>
              <a:cs typeface="Kanit Bold" panose="00000800000000000000" pitchFamily="2" charset="-34"/>
            </a:endParaRPr>
          </a:p>
        </p:txBody>
      </p:sp>
      <p:pic>
        <p:nvPicPr>
          <p:cNvPr id="4" name="รูปภาพ 3" descr="รีเฟรช">
            <a:extLst>
              <a:ext uri="{FF2B5EF4-FFF2-40B4-BE49-F238E27FC236}">
                <a16:creationId xmlns:a16="http://schemas.microsoft.com/office/drawing/2014/main" id="{3E81F4FC-0F27-4E20-8556-9AEC4BF72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66159" y="4519717"/>
            <a:ext cx="611681" cy="611681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92FDE588-8B6A-4CAB-AD6A-694D185F7CFE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2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4804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915BF3B-8639-4B6B-BA51-916B792A9001}"/>
              </a:ext>
            </a:extLst>
          </p:cNvPr>
          <p:cNvSpPr/>
          <p:nvPr/>
        </p:nvSpPr>
        <p:spPr>
          <a:xfrm>
            <a:off x="0" y="6519446"/>
            <a:ext cx="39442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" dirty="0">
                <a:solidFill>
                  <a:prstClr val="black"/>
                </a:solidFill>
              </a:rPr>
              <a:t>https://www.youtube.com/watch?v=g9YblXBQ5uU</a:t>
            </a:r>
            <a:br>
              <a:rPr lang="en-US" sz="800" dirty="0">
                <a:solidFill>
                  <a:prstClr val="black"/>
                </a:solidFill>
              </a:rPr>
            </a:br>
            <a:r>
              <a:rPr lang="en-US" sz="800" dirty="0">
                <a:solidFill>
                  <a:prstClr val="black"/>
                </a:solidFill>
              </a:rPr>
              <a:t>https://www.kapwing.com/editor/video-speed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ECBF4039-1430-490F-8D09-F327BC1FDE88}"/>
              </a:ext>
            </a:extLst>
          </p:cNvPr>
          <p:cNvSpPr txBox="1"/>
          <p:nvPr/>
        </p:nvSpPr>
        <p:spPr>
          <a:xfrm>
            <a:off x="5078437" y="6400653"/>
            <a:ext cx="4065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Android Studio IDE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pic>
        <p:nvPicPr>
          <p:cNvPr id="2" name="AndroidStudioIntroduction">
            <a:hlinkClick r:id="" action="ppaction://media"/>
            <a:extLst>
              <a:ext uri="{FF2B5EF4-FFF2-40B4-BE49-F238E27FC236}">
                <a16:creationId xmlns:a16="http://schemas.microsoft.com/office/drawing/2014/main" id="{F3BCC274-1F63-4880-BF77-BE63DC5D16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5083" y="506755"/>
            <a:ext cx="8693834" cy="4890282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28187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38BE6BA9-73B2-44FB-96BF-175198BF6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4600" y="2690239"/>
            <a:ext cx="4114800" cy="14775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งานวิจัยที่เกี่ยวข้อง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F7CDA5D8-C3ED-4EDE-8254-1C9115292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60" y="420738"/>
            <a:ext cx="7008280" cy="9910742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 useBgFill="1"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4BFBCEE-A0B7-4C17-A58A-4CAA44FF5DC9}"/>
              </a:ext>
            </a:extLst>
          </p:cNvPr>
          <p:cNvSpPr/>
          <p:nvPr/>
        </p:nvSpPr>
        <p:spPr>
          <a:xfrm>
            <a:off x="-255494" y="5970494"/>
            <a:ext cx="10098741" cy="1546412"/>
          </a:xfrm>
          <a:prstGeom prst="rect">
            <a:avLst/>
          </a:prstGeom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5BC3DAA4-639F-4507-BF08-E231AFD81B93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" dirty="0">
                <a:solidFill>
                  <a:prstClr val="black"/>
                </a:solidFill>
              </a:rPr>
              <a:t>https://www.tci-thaijo.org/index.php/project-journal/article/view/152842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ADDCA1F6-59F5-4141-A17B-2EE7C1301B27}"/>
              </a:ext>
            </a:extLst>
          </p:cNvPr>
          <p:cNvSpPr/>
          <p:nvPr/>
        </p:nvSpPr>
        <p:spPr>
          <a:xfrm>
            <a:off x="-255494" y="211015"/>
            <a:ext cx="128885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3051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F7CDA5D8-C3ED-4EDE-8254-1C9115292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7860" y="420738"/>
            <a:ext cx="7008280" cy="9910741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 useBgFill="1"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4BFBCEE-A0B7-4C17-A58A-4CAA44FF5DC9}"/>
              </a:ext>
            </a:extLst>
          </p:cNvPr>
          <p:cNvSpPr/>
          <p:nvPr/>
        </p:nvSpPr>
        <p:spPr>
          <a:xfrm>
            <a:off x="-255494" y="5970494"/>
            <a:ext cx="10098741" cy="1546412"/>
          </a:xfrm>
          <a:prstGeom prst="rect">
            <a:avLst/>
          </a:prstGeom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5BC3DAA4-639F-4507-BF08-E231AFD81B93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" dirty="0">
                <a:solidFill>
                  <a:prstClr val="black"/>
                </a:solidFill>
              </a:rPr>
              <a:t>https://wjst.wu.ac.th/index.php/wuresearch/article/view/6654/1074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622628"/>
      </p:ext>
    </p:extLst>
  </p:cSld>
  <p:clrMapOvr>
    <a:masterClrMapping/>
  </p:clrMapOvr>
  <p:transition spd="slow">
    <p:wipe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23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690239"/>
            <a:ext cx="4679576" cy="14775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วิธีการดำเนินงานวิจัย</a:t>
            </a:r>
          </a:p>
        </p:txBody>
      </p:sp>
    </p:spTree>
    <p:extLst>
      <p:ext uri="{BB962C8B-B14F-4D97-AF65-F5344CB8AC3E}">
        <p14:creationId xmlns:p14="http://schemas.microsoft.com/office/powerpoint/2010/main" val="152431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pic>
        <p:nvPicPr>
          <p:cNvPr id="1026" name="Picture 2" descr="ic_launcher.png">
            <a:extLst>
              <a:ext uri="{FF2B5EF4-FFF2-40B4-BE49-F238E27FC236}">
                <a16:creationId xmlns:a16="http://schemas.microsoft.com/office/drawing/2014/main" id="{CC0485A6-954A-42E8-85F4-C39E48DA1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54" y="1670748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4174B6FE-92F1-43F0-8710-2180E6C7A78B}"/>
              </a:ext>
            </a:extLst>
          </p:cNvPr>
          <p:cNvSpPr txBox="1"/>
          <p:nvPr/>
        </p:nvSpPr>
        <p:spPr>
          <a:xfrm>
            <a:off x="804209" y="4490126"/>
            <a:ext cx="30526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Kanit Medium" panose="00000600000000000000" pitchFamily="2" charset="-34"/>
                <a:cs typeface="Kanit Medium" panose="00000600000000000000" pitchFamily="2" charset="-34"/>
              </a:rPr>
              <a:t>Application</a:t>
            </a:r>
            <a:endParaRPr lang="th-TH" sz="40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9280E417-F524-41BF-AD7D-FCB4284494CD}"/>
              </a:ext>
            </a:extLst>
          </p:cNvPr>
          <p:cNvGrpSpPr/>
          <p:nvPr/>
        </p:nvGrpSpPr>
        <p:grpSpPr>
          <a:xfrm>
            <a:off x="5720858" y="1150957"/>
            <a:ext cx="2006988" cy="2727286"/>
            <a:chOff x="708074" y="2490399"/>
            <a:chExt cx="2006988" cy="2727286"/>
          </a:xfrm>
        </p:grpSpPr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5179C9CD-93F0-48A6-9655-B182E6AE9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262" y="2631495"/>
              <a:ext cx="1828800" cy="258619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รูปภาพ 5">
              <a:extLst>
                <a:ext uri="{FF2B5EF4-FFF2-40B4-BE49-F238E27FC236}">
                  <a16:creationId xmlns:a16="http://schemas.microsoft.com/office/drawing/2014/main" id="{6CCB4B01-6EB3-4E9C-8962-34FE70700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074" y="2490399"/>
              <a:ext cx="1828800" cy="25861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B1A12E83-FC9F-42F7-901E-FCFD3507D212}"/>
              </a:ext>
            </a:extLst>
          </p:cNvPr>
          <p:cNvSpPr txBox="1"/>
          <p:nvPr/>
        </p:nvSpPr>
        <p:spPr>
          <a:xfrm>
            <a:off x="5287101" y="4490126"/>
            <a:ext cx="30526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Kanit Medium" panose="00000600000000000000" pitchFamily="2" charset="-34"/>
                <a:cs typeface="Kanit Medium" panose="00000600000000000000" pitchFamily="2" charset="-34"/>
              </a:rPr>
              <a:t>Survey</a:t>
            </a:r>
            <a:endParaRPr lang="th-TH" sz="40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7870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sp>
        <p:nvSpPr>
          <p:cNvPr id="31" name="รูปแบบอิสระ: รูปร่าง 30">
            <a:extLst>
              <a:ext uri="{FF2B5EF4-FFF2-40B4-BE49-F238E27FC236}">
                <a16:creationId xmlns:a16="http://schemas.microsoft.com/office/drawing/2014/main" id="{B07D118A-0E3E-4D9C-BA24-790995741A8E}"/>
              </a:ext>
            </a:extLst>
          </p:cNvPr>
          <p:cNvSpPr/>
          <p:nvPr/>
        </p:nvSpPr>
        <p:spPr>
          <a:xfrm>
            <a:off x="195898" y="1976819"/>
            <a:ext cx="2303211" cy="1381926"/>
          </a:xfrm>
          <a:custGeom>
            <a:avLst/>
            <a:gdLst>
              <a:gd name="connsiteX0" fmla="*/ 0 w 2303211"/>
              <a:gd name="connsiteY0" fmla="*/ 138193 h 1381926"/>
              <a:gd name="connsiteX1" fmla="*/ 138193 w 2303211"/>
              <a:gd name="connsiteY1" fmla="*/ 0 h 1381926"/>
              <a:gd name="connsiteX2" fmla="*/ 2165018 w 2303211"/>
              <a:gd name="connsiteY2" fmla="*/ 0 h 1381926"/>
              <a:gd name="connsiteX3" fmla="*/ 2303211 w 2303211"/>
              <a:gd name="connsiteY3" fmla="*/ 138193 h 1381926"/>
              <a:gd name="connsiteX4" fmla="*/ 2303211 w 2303211"/>
              <a:gd name="connsiteY4" fmla="*/ 1243733 h 1381926"/>
              <a:gd name="connsiteX5" fmla="*/ 2165018 w 2303211"/>
              <a:gd name="connsiteY5" fmla="*/ 1381926 h 1381926"/>
              <a:gd name="connsiteX6" fmla="*/ 138193 w 2303211"/>
              <a:gd name="connsiteY6" fmla="*/ 1381926 h 1381926"/>
              <a:gd name="connsiteX7" fmla="*/ 0 w 2303211"/>
              <a:gd name="connsiteY7" fmla="*/ 1243733 h 1381926"/>
              <a:gd name="connsiteX8" fmla="*/ 0 w 2303211"/>
              <a:gd name="connsiteY8" fmla="*/ 138193 h 13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3211" h="1381926">
                <a:moveTo>
                  <a:pt x="0" y="138193"/>
                </a:moveTo>
                <a:cubicBezTo>
                  <a:pt x="0" y="61871"/>
                  <a:pt x="61871" y="0"/>
                  <a:pt x="138193" y="0"/>
                </a:cubicBezTo>
                <a:lnTo>
                  <a:pt x="2165018" y="0"/>
                </a:lnTo>
                <a:cubicBezTo>
                  <a:pt x="2241340" y="0"/>
                  <a:pt x="2303211" y="61871"/>
                  <a:pt x="2303211" y="138193"/>
                </a:cubicBezTo>
                <a:lnTo>
                  <a:pt x="2303211" y="1243733"/>
                </a:lnTo>
                <a:cubicBezTo>
                  <a:pt x="2303211" y="1320055"/>
                  <a:pt x="2241340" y="1381926"/>
                  <a:pt x="2165018" y="1381926"/>
                </a:cubicBezTo>
                <a:lnTo>
                  <a:pt x="138193" y="1381926"/>
                </a:lnTo>
                <a:cubicBezTo>
                  <a:pt x="61871" y="1381926"/>
                  <a:pt x="0" y="1320055"/>
                  <a:pt x="0" y="1243733"/>
                </a:cubicBezTo>
                <a:lnTo>
                  <a:pt x="0" y="13819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4795" tIns="314795" rIns="314795" bIns="314795" numCol="1" spcCol="127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กำหนด</a:t>
            </a:r>
            <a:b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ความต้องการ</a:t>
            </a:r>
          </a:p>
        </p:txBody>
      </p:sp>
      <p:sp>
        <p:nvSpPr>
          <p:cNvPr id="32" name="รูปแบบอิสระ: รูปร่าง 31">
            <a:extLst>
              <a:ext uri="{FF2B5EF4-FFF2-40B4-BE49-F238E27FC236}">
                <a16:creationId xmlns:a16="http://schemas.microsoft.com/office/drawing/2014/main" id="{D5A4DFA6-4C47-4CEF-8CFF-20E4C33159C4}"/>
              </a:ext>
            </a:extLst>
          </p:cNvPr>
          <p:cNvSpPr/>
          <p:nvPr/>
        </p:nvSpPr>
        <p:spPr>
          <a:xfrm>
            <a:off x="2701792" y="2382184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33" name="รูปแบบอิสระ: รูปร่าง 32">
            <a:extLst>
              <a:ext uri="{FF2B5EF4-FFF2-40B4-BE49-F238E27FC236}">
                <a16:creationId xmlns:a16="http://schemas.microsoft.com/office/drawing/2014/main" id="{1A413A91-41C3-4273-B9A0-70357625DE6E}"/>
              </a:ext>
            </a:extLst>
          </p:cNvPr>
          <p:cNvSpPr/>
          <p:nvPr/>
        </p:nvSpPr>
        <p:spPr>
          <a:xfrm>
            <a:off x="3420394" y="1976819"/>
            <a:ext cx="2303211" cy="1381926"/>
          </a:xfrm>
          <a:custGeom>
            <a:avLst/>
            <a:gdLst>
              <a:gd name="connsiteX0" fmla="*/ 0 w 2303211"/>
              <a:gd name="connsiteY0" fmla="*/ 138193 h 1381926"/>
              <a:gd name="connsiteX1" fmla="*/ 138193 w 2303211"/>
              <a:gd name="connsiteY1" fmla="*/ 0 h 1381926"/>
              <a:gd name="connsiteX2" fmla="*/ 2165018 w 2303211"/>
              <a:gd name="connsiteY2" fmla="*/ 0 h 1381926"/>
              <a:gd name="connsiteX3" fmla="*/ 2303211 w 2303211"/>
              <a:gd name="connsiteY3" fmla="*/ 138193 h 1381926"/>
              <a:gd name="connsiteX4" fmla="*/ 2303211 w 2303211"/>
              <a:gd name="connsiteY4" fmla="*/ 1243733 h 1381926"/>
              <a:gd name="connsiteX5" fmla="*/ 2165018 w 2303211"/>
              <a:gd name="connsiteY5" fmla="*/ 1381926 h 1381926"/>
              <a:gd name="connsiteX6" fmla="*/ 138193 w 2303211"/>
              <a:gd name="connsiteY6" fmla="*/ 1381926 h 1381926"/>
              <a:gd name="connsiteX7" fmla="*/ 0 w 2303211"/>
              <a:gd name="connsiteY7" fmla="*/ 1243733 h 1381926"/>
              <a:gd name="connsiteX8" fmla="*/ 0 w 2303211"/>
              <a:gd name="connsiteY8" fmla="*/ 138193 h 13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3211" h="1381926">
                <a:moveTo>
                  <a:pt x="0" y="138193"/>
                </a:moveTo>
                <a:cubicBezTo>
                  <a:pt x="0" y="61871"/>
                  <a:pt x="61871" y="0"/>
                  <a:pt x="138193" y="0"/>
                </a:cubicBezTo>
                <a:lnTo>
                  <a:pt x="2165018" y="0"/>
                </a:lnTo>
                <a:cubicBezTo>
                  <a:pt x="2241340" y="0"/>
                  <a:pt x="2303211" y="61871"/>
                  <a:pt x="2303211" y="138193"/>
                </a:cubicBezTo>
                <a:lnTo>
                  <a:pt x="2303211" y="1243733"/>
                </a:lnTo>
                <a:cubicBezTo>
                  <a:pt x="2303211" y="1320055"/>
                  <a:pt x="2241340" y="1381926"/>
                  <a:pt x="2165018" y="1381926"/>
                </a:cubicBezTo>
                <a:lnTo>
                  <a:pt x="138193" y="1381926"/>
                </a:lnTo>
                <a:cubicBezTo>
                  <a:pt x="61871" y="1381926"/>
                  <a:pt x="0" y="1320055"/>
                  <a:pt x="0" y="1243733"/>
                </a:cubicBezTo>
                <a:lnTo>
                  <a:pt x="0" y="138193"/>
                </a:lnTo>
                <a:close/>
              </a:path>
            </a:pathLst>
          </a:custGeom>
          <a:solidFill>
            <a:prstClr val="white"/>
          </a:solidFill>
          <a:ln w="12700" cap="flat" cmpd="sng" algn="ctr">
            <a:solidFill>
              <a:prstClr val="white">
                <a:lumMod val="95000"/>
              </a:prst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4795" tIns="314795" rIns="314795" bIns="314795" numCol="1" spcCol="127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ออกแบบระบบ</a:t>
            </a:r>
          </a:p>
        </p:txBody>
      </p:sp>
      <p:sp>
        <p:nvSpPr>
          <p:cNvPr id="34" name="รูปแบบอิสระ: รูปร่าง 33">
            <a:extLst>
              <a:ext uri="{FF2B5EF4-FFF2-40B4-BE49-F238E27FC236}">
                <a16:creationId xmlns:a16="http://schemas.microsoft.com/office/drawing/2014/main" id="{2EB1837E-D1E2-486D-98CA-60365F95795B}"/>
              </a:ext>
            </a:extLst>
          </p:cNvPr>
          <p:cNvSpPr/>
          <p:nvPr/>
        </p:nvSpPr>
        <p:spPr>
          <a:xfrm>
            <a:off x="5926288" y="2382184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35" name="รูปแบบอิสระ: รูปร่าง 34">
            <a:extLst>
              <a:ext uri="{FF2B5EF4-FFF2-40B4-BE49-F238E27FC236}">
                <a16:creationId xmlns:a16="http://schemas.microsoft.com/office/drawing/2014/main" id="{A88900CB-402F-46B9-9668-C1BFC8807934}"/>
              </a:ext>
            </a:extLst>
          </p:cNvPr>
          <p:cNvSpPr/>
          <p:nvPr/>
        </p:nvSpPr>
        <p:spPr>
          <a:xfrm>
            <a:off x="6644889" y="1976819"/>
            <a:ext cx="2303211" cy="1381926"/>
          </a:xfrm>
          <a:custGeom>
            <a:avLst/>
            <a:gdLst>
              <a:gd name="connsiteX0" fmla="*/ 0 w 2303211"/>
              <a:gd name="connsiteY0" fmla="*/ 138193 h 1381926"/>
              <a:gd name="connsiteX1" fmla="*/ 138193 w 2303211"/>
              <a:gd name="connsiteY1" fmla="*/ 0 h 1381926"/>
              <a:gd name="connsiteX2" fmla="*/ 2165018 w 2303211"/>
              <a:gd name="connsiteY2" fmla="*/ 0 h 1381926"/>
              <a:gd name="connsiteX3" fmla="*/ 2303211 w 2303211"/>
              <a:gd name="connsiteY3" fmla="*/ 138193 h 1381926"/>
              <a:gd name="connsiteX4" fmla="*/ 2303211 w 2303211"/>
              <a:gd name="connsiteY4" fmla="*/ 1243733 h 1381926"/>
              <a:gd name="connsiteX5" fmla="*/ 2165018 w 2303211"/>
              <a:gd name="connsiteY5" fmla="*/ 1381926 h 1381926"/>
              <a:gd name="connsiteX6" fmla="*/ 138193 w 2303211"/>
              <a:gd name="connsiteY6" fmla="*/ 1381926 h 1381926"/>
              <a:gd name="connsiteX7" fmla="*/ 0 w 2303211"/>
              <a:gd name="connsiteY7" fmla="*/ 1243733 h 1381926"/>
              <a:gd name="connsiteX8" fmla="*/ 0 w 2303211"/>
              <a:gd name="connsiteY8" fmla="*/ 138193 h 13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3211" h="1381926">
                <a:moveTo>
                  <a:pt x="0" y="138193"/>
                </a:moveTo>
                <a:cubicBezTo>
                  <a:pt x="0" y="61871"/>
                  <a:pt x="61871" y="0"/>
                  <a:pt x="138193" y="0"/>
                </a:cubicBezTo>
                <a:lnTo>
                  <a:pt x="2165018" y="0"/>
                </a:lnTo>
                <a:cubicBezTo>
                  <a:pt x="2241340" y="0"/>
                  <a:pt x="2303211" y="61871"/>
                  <a:pt x="2303211" y="138193"/>
                </a:cubicBezTo>
                <a:lnTo>
                  <a:pt x="2303211" y="1243733"/>
                </a:lnTo>
                <a:cubicBezTo>
                  <a:pt x="2303211" y="1320055"/>
                  <a:pt x="2241340" y="1381926"/>
                  <a:pt x="2165018" y="1381926"/>
                </a:cubicBezTo>
                <a:lnTo>
                  <a:pt x="138193" y="1381926"/>
                </a:lnTo>
                <a:cubicBezTo>
                  <a:pt x="61871" y="1381926"/>
                  <a:pt x="0" y="1320055"/>
                  <a:pt x="0" y="1243733"/>
                </a:cubicBezTo>
                <a:lnTo>
                  <a:pt x="0" y="138193"/>
                </a:lnTo>
                <a:close/>
              </a:path>
            </a:pathLst>
          </a:custGeom>
          <a:solidFill>
            <a:prstClr val="white"/>
          </a:solidFill>
          <a:ln w="12700" cap="flat" cmpd="sng" algn="ctr">
            <a:solidFill>
              <a:prstClr val="white">
                <a:lumMod val="95000"/>
              </a:prst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4795" tIns="314795" rIns="314795" bIns="314795" numCol="1" spcCol="1270" rtlCol="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การ</a:t>
            </a: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ดำเนินงาน</a:t>
            </a:r>
          </a:p>
        </p:txBody>
      </p:sp>
      <p:sp>
        <p:nvSpPr>
          <p:cNvPr id="36" name="รูปแบบอิสระ: รูปร่าง 35">
            <a:extLst>
              <a:ext uri="{FF2B5EF4-FFF2-40B4-BE49-F238E27FC236}">
                <a16:creationId xmlns:a16="http://schemas.microsoft.com/office/drawing/2014/main" id="{17B62C74-930D-4165-931B-36BC444EC015}"/>
              </a:ext>
            </a:extLst>
          </p:cNvPr>
          <p:cNvSpPr/>
          <p:nvPr/>
        </p:nvSpPr>
        <p:spPr>
          <a:xfrm>
            <a:off x="7510897" y="3561428"/>
            <a:ext cx="571196" cy="488280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390624" y="1"/>
                </a:moveTo>
                <a:lnTo>
                  <a:pt x="390624" y="285598"/>
                </a:lnTo>
                <a:lnTo>
                  <a:pt x="488280" y="285598"/>
                </a:lnTo>
                <a:lnTo>
                  <a:pt x="244140" y="571195"/>
                </a:lnTo>
                <a:lnTo>
                  <a:pt x="0" y="285598"/>
                </a:lnTo>
                <a:lnTo>
                  <a:pt x="97656" y="285598"/>
                </a:lnTo>
                <a:lnTo>
                  <a:pt x="97656" y="1"/>
                </a:lnTo>
                <a:lnTo>
                  <a:pt x="390624" y="1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4239" tIns="0" rIns="114239" bIns="146484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37" name="รูปแบบอิสระ: รูปร่าง 36">
            <a:extLst>
              <a:ext uri="{FF2B5EF4-FFF2-40B4-BE49-F238E27FC236}">
                <a16:creationId xmlns:a16="http://schemas.microsoft.com/office/drawing/2014/main" id="{34AA4223-C97B-423C-942A-0FA011526430}"/>
              </a:ext>
            </a:extLst>
          </p:cNvPr>
          <p:cNvSpPr/>
          <p:nvPr/>
        </p:nvSpPr>
        <p:spPr>
          <a:xfrm>
            <a:off x="6644889" y="4280030"/>
            <a:ext cx="2303211" cy="1381926"/>
          </a:xfrm>
          <a:custGeom>
            <a:avLst/>
            <a:gdLst>
              <a:gd name="connsiteX0" fmla="*/ 0 w 2303211"/>
              <a:gd name="connsiteY0" fmla="*/ 138193 h 1381926"/>
              <a:gd name="connsiteX1" fmla="*/ 138193 w 2303211"/>
              <a:gd name="connsiteY1" fmla="*/ 0 h 1381926"/>
              <a:gd name="connsiteX2" fmla="*/ 2165018 w 2303211"/>
              <a:gd name="connsiteY2" fmla="*/ 0 h 1381926"/>
              <a:gd name="connsiteX3" fmla="*/ 2303211 w 2303211"/>
              <a:gd name="connsiteY3" fmla="*/ 138193 h 1381926"/>
              <a:gd name="connsiteX4" fmla="*/ 2303211 w 2303211"/>
              <a:gd name="connsiteY4" fmla="*/ 1243733 h 1381926"/>
              <a:gd name="connsiteX5" fmla="*/ 2165018 w 2303211"/>
              <a:gd name="connsiteY5" fmla="*/ 1381926 h 1381926"/>
              <a:gd name="connsiteX6" fmla="*/ 138193 w 2303211"/>
              <a:gd name="connsiteY6" fmla="*/ 1381926 h 1381926"/>
              <a:gd name="connsiteX7" fmla="*/ 0 w 2303211"/>
              <a:gd name="connsiteY7" fmla="*/ 1243733 h 1381926"/>
              <a:gd name="connsiteX8" fmla="*/ 0 w 2303211"/>
              <a:gd name="connsiteY8" fmla="*/ 138193 h 13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3211" h="1381926">
                <a:moveTo>
                  <a:pt x="0" y="138193"/>
                </a:moveTo>
                <a:cubicBezTo>
                  <a:pt x="0" y="61871"/>
                  <a:pt x="61871" y="0"/>
                  <a:pt x="138193" y="0"/>
                </a:cubicBezTo>
                <a:lnTo>
                  <a:pt x="2165018" y="0"/>
                </a:lnTo>
                <a:cubicBezTo>
                  <a:pt x="2241340" y="0"/>
                  <a:pt x="2303211" y="61871"/>
                  <a:pt x="2303211" y="138193"/>
                </a:cubicBezTo>
                <a:lnTo>
                  <a:pt x="2303211" y="1243733"/>
                </a:lnTo>
                <a:cubicBezTo>
                  <a:pt x="2303211" y="1320055"/>
                  <a:pt x="2241340" y="1381926"/>
                  <a:pt x="2165018" y="1381926"/>
                </a:cubicBezTo>
                <a:lnTo>
                  <a:pt x="138193" y="1381926"/>
                </a:lnTo>
                <a:cubicBezTo>
                  <a:pt x="61871" y="1381926"/>
                  <a:pt x="0" y="1320055"/>
                  <a:pt x="0" y="1243733"/>
                </a:cubicBezTo>
                <a:lnTo>
                  <a:pt x="0" y="138193"/>
                </a:lnTo>
                <a:close/>
              </a:path>
            </a:pathLst>
          </a:custGeom>
          <a:solidFill>
            <a:prstClr val="white"/>
          </a:solidFill>
          <a:ln w="12700" cap="flat" cmpd="sng" algn="ctr">
            <a:solidFill>
              <a:prstClr val="white">
                <a:lumMod val="95000"/>
              </a:prst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4795" tIns="314795" rIns="314795" bIns="314795" numCol="1" spcCol="127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ทดสอบระบบ</a:t>
            </a:r>
          </a:p>
        </p:txBody>
      </p:sp>
      <p:sp>
        <p:nvSpPr>
          <p:cNvPr id="38" name="รูปแบบอิสระ: รูปร่าง 37">
            <a:extLst>
              <a:ext uri="{FF2B5EF4-FFF2-40B4-BE49-F238E27FC236}">
                <a16:creationId xmlns:a16="http://schemas.microsoft.com/office/drawing/2014/main" id="{0F5FE5EE-CC31-4266-AB48-2E236FAC23B5}"/>
              </a:ext>
            </a:extLst>
          </p:cNvPr>
          <p:cNvSpPr/>
          <p:nvPr/>
        </p:nvSpPr>
        <p:spPr>
          <a:xfrm>
            <a:off x="5953926" y="4685395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488280" y="456957"/>
                </a:moveTo>
                <a:lnTo>
                  <a:pt x="244140" y="456957"/>
                </a:lnTo>
                <a:lnTo>
                  <a:pt x="244140" y="571196"/>
                </a:lnTo>
                <a:lnTo>
                  <a:pt x="0" y="285598"/>
                </a:lnTo>
                <a:lnTo>
                  <a:pt x="244140" y="0"/>
                </a:lnTo>
                <a:lnTo>
                  <a:pt x="244140" y="114239"/>
                </a:lnTo>
                <a:lnTo>
                  <a:pt x="488280" y="114239"/>
                </a:lnTo>
                <a:lnTo>
                  <a:pt x="488280" y="456957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6484" tIns="114239" rIns="0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39" name="รูปแบบอิสระ: รูปร่าง 38">
            <a:extLst>
              <a:ext uri="{FF2B5EF4-FFF2-40B4-BE49-F238E27FC236}">
                <a16:creationId xmlns:a16="http://schemas.microsoft.com/office/drawing/2014/main" id="{261A2A06-0164-46BA-8EBD-0DC508279BAE}"/>
              </a:ext>
            </a:extLst>
          </p:cNvPr>
          <p:cNvSpPr/>
          <p:nvPr/>
        </p:nvSpPr>
        <p:spPr>
          <a:xfrm>
            <a:off x="3420394" y="4280030"/>
            <a:ext cx="2303211" cy="1381926"/>
          </a:xfrm>
          <a:custGeom>
            <a:avLst/>
            <a:gdLst>
              <a:gd name="connsiteX0" fmla="*/ 0 w 2303211"/>
              <a:gd name="connsiteY0" fmla="*/ 138193 h 1381926"/>
              <a:gd name="connsiteX1" fmla="*/ 138193 w 2303211"/>
              <a:gd name="connsiteY1" fmla="*/ 0 h 1381926"/>
              <a:gd name="connsiteX2" fmla="*/ 2165018 w 2303211"/>
              <a:gd name="connsiteY2" fmla="*/ 0 h 1381926"/>
              <a:gd name="connsiteX3" fmla="*/ 2303211 w 2303211"/>
              <a:gd name="connsiteY3" fmla="*/ 138193 h 1381926"/>
              <a:gd name="connsiteX4" fmla="*/ 2303211 w 2303211"/>
              <a:gd name="connsiteY4" fmla="*/ 1243733 h 1381926"/>
              <a:gd name="connsiteX5" fmla="*/ 2165018 w 2303211"/>
              <a:gd name="connsiteY5" fmla="*/ 1381926 h 1381926"/>
              <a:gd name="connsiteX6" fmla="*/ 138193 w 2303211"/>
              <a:gd name="connsiteY6" fmla="*/ 1381926 h 1381926"/>
              <a:gd name="connsiteX7" fmla="*/ 0 w 2303211"/>
              <a:gd name="connsiteY7" fmla="*/ 1243733 h 1381926"/>
              <a:gd name="connsiteX8" fmla="*/ 0 w 2303211"/>
              <a:gd name="connsiteY8" fmla="*/ 138193 h 13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3211" h="1381926">
                <a:moveTo>
                  <a:pt x="0" y="138193"/>
                </a:moveTo>
                <a:cubicBezTo>
                  <a:pt x="0" y="61871"/>
                  <a:pt x="61871" y="0"/>
                  <a:pt x="138193" y="0"/>
                </a:cubicBezTo>
                <a:lnTo>
                  <a:pt x="2165018" y="0"/>
                </a:lnTo>
                <a:cubicBezTo>
                  <a:pt x="2241340" y="0"/>
                  <a:pt x="2303211" y="61871"/>
                  <a:pt x="2303211" y="138193"/>
                </a:cubicBezTo>
                <a:lnTo>
                  <a:pt x="2303211" y="1243733"/>
                </a:lnTo>
                <a:cubicBezTo>
                  <a:pt x="2303211" y="1320055"/>
                  <a:pt x="2241340" y="1381926"/>
                  <a:pt x="2165018" y="1381926"/>
                </a:cubicBezTo>
                <a:lnTo>
                  <a:pt x="138193" y="1381926"/>
                </a:lnTo>
                <a:cubicBezTo>
                  <a:pt x="61871" y="1381926"/>
                  <a:pt x="0" y="1320055"/>
                  <a:pt x="0" y="1243733"/>
                </a:cubicBezTo>
                <a:lnTo>
                  <a:pt x="0" y="138193"/>
                </a:lnTo>
                <a:close/>
              </a:path>
            </a:pathLst>
          </a:custGeom>
          <a:solidFill>
            <a:prstClr val="white"/>
          </a:solidFill>
          <a:ln w="12700" cap="flat" cmpd="sng" algn="ctr">
            <a:solidFill>
              <a:prstClr val="white">
                <a:lumMod val="95000"/>
              </a:prst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4795" tIns="314795" rIns="314795" bIns="314795" numCol="1" spcCol="127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การแจกจ่าย</a:t>
            </a:r>
          </a:p>
        </p:txBody>
      </p:sp>
      <p:sp>
        <p:nvSpPr>
          <p:cNvPr id="40" name="รูปแบบอิสระ: รูปร่าง 39">
            <a:extLst>
              <a:ext uri="{FF2B5EF4-FFF2-40B4-BE49-F238E27FC236}">
                <a16:creationId xmlns:a16="http://schemas.microsoft.com/office/drawing/2014/main" id="{D25F3B98-7A62-4AC5-BDCB-726BA7662A0C}"/>
              </a:ext>
            </a:extLst>
          </p:cNvPr>
          <p:cNvSpPr/>
          <p:nvPr/>
        </p:nvSpPr>
        <p:spPr>
          <a:xfrm>
            <a:off x="2729431" y="4685394"/>
            <a:ext cx="488281" cy="571197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488280" y="456957"/>
                </a:moveTo>
                <a:lnTo>
                  <a:pt x="244140" y="456957"/>
                </a:lnTo>
                <a:lnTo>
                  <a:pt x="244140" y="571196"/>
                </a:lnTo>
                <a:lnTo>
                  <a:pt x="0" y="285598"/>
                </a:lnTo>
                <a:lnTo>
                  <a:pt x="244140" y="0"/>
                </a:lnTo>
                <a:lnTo>
                  <a:pt x="244140" y="114239"/>
                </a:lnTo>
                <a:lnTo>
                  <a:pt x="488280" y="114239"/>
                </a:lnTo>
                <a:lnTo>
                  <a:pt x="488280" y="456957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6484" tIns="114240" rIns="1" bIns="114238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41" name="รูปแบบอิสระ: รูปร่าง 40">
            <a:extLst>
              <a:ext uri="{FF2B5EF4-FFF2-40B4-BE49-F238E27FC236}">
                <a16:creationId xmlns:a16="http://schemas.microsoft.com/office/drawing/2014/main" id="{98D72728-6883-43D5-ABDC-B0B9ACDA4AF4}"/>
              </a:ext>
            </a:extLst>
          </p:cNvPr>
          <p:cNvSpPr/>
          <p:nvPr/>
        </p:nvSpPr>
        <p:spPr>
          <a:xfrm>
            <a:off x="195898" y="4280030"/>
            <a:ext cx="2303211" cy="1381926"/>
          </a:xfrm>
          <a:custGeom>
            <a:avLst/>
            <a:gdLst>
              <a:gd name="connsiteX0" fmla="*/ 0 w 2303211"/>
              <a:gd name="connsiteY0" fmla="*/ 138193 h 1381926"/>
              <a:gd name="connsiteX1" fmla="*/ 138193 w 2303211"/>
              <a:gd name="connsiteY1" fmla="*/ 0 h 1381926"/>
              <a:gd name="connsiteX2" fmla="*/ 2165018 w 2303211"/>
              <a:gd name="connsiteY2" fmla="*/ 0 h 1381926"/>
              <a:gd name="connsiteX3" fmla="*/ 2303211 w 2303211"/>
              <a:gd name="connsiteY3" fmla="*/ 138193 h 1381926"/>
              <a:gd name="connsiteX4" fmla="*/ 2303211 w 2303211"/>
              <a:gd name="connsiteY4" fmla="*/ 1243733 h 1381926"/>
              <a:gd name="connsiteX5" fmla="*/ 2165018 w 2303211"/>
              <a:gd name="connsiteY5" fmla="*/ 1381926 h 1381926"/>
              <a:gd name="connsiteX6" fmla="*/ 138193 w 2303211"/>
              <a:gd name="connsiteY6" fmla="*/ 1381926 h 1381926"/>
              <a:gd name="connsiteX7" fmla="*/ 0 w 2303211"/>
              <a:gd name="connsiteY7" fmla="*/ 1243733 h 1381926"/>
              <a:gd name="connsiteX8" fmla="*/ 0 w 2303211"/>
              <a:gd name="connsiteY8" fmla="*/ 138193 h 13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3211" h="1381926">
                <a:moveTo>
                  <a:pt x="0" y="138193"/>
                </a:moveTo>
                <a:cubicBezTo>
                  <a:pt x="0" y="61871"/>
                  <a:pt x="61871" y="0"/>
                  <a:pt x="138193" y="0"/>
                </a:cubicBezTo>
                <a:lnTo>
                  <a:pt x="2165018" y="0"/>
                </a:lnTo>
                <a:cubicBezTo>
                  <a:pt x="2241340" y="0"/>
                  <a:pt x="2303211" y="61871"/>
                  <a:pt x="2303211" y="138193"/>
                </a:cubicBezTo>
                <a:lnTo>
                  <a:pt x="2303211" y="1243733"/>
                </a:lnTo>
                <a:cubicBezTo>
                  <a:pt x="2303211" y="1320055"/>
                  <a:pt x="2241340" y="1381926"/>
                  <a:pt x="2165018" y="1381926"/>
                </a:cubicBezTo>
                <a:lnTo>
                  <a:pt x="138193" y="1381926"/>
                </a:lnTo>
                <a:cubicBezTo>
                  <a:pt x="61871" y="1381926"/>
                  <a:pt x="0" y="1320055"/>
                  <a:pt x="0" y="1243733"/>
                </a:cubicBezTo>
                <a:lnTo>
                  <a:pt x="0" y="138193"/>
                </a:lnTo>
                <a:close/>
              </a:path>
            </a:pathLst>
          </a:custGeom>
          <a:solidFill>
            <a:prstClr val="white"/>
          </a:solidFill>
          <a:ln w="12700" cap="flat" cmpd="sng" algn="ctr">
            <a:solidFill>
              <a:prstClr val="white">
                <a:lumMod val="95000"/>
              </a:prst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4795" tIns="314795" rIns="314795" bIns="314795" numCol="1" spcCol="127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การดูแลรักษา</a:t>
            </a:r>
          </a:p>
        </p:txBody>
      </p:sp>
    </p:spTree>
    <p:extLst>
      <p:ext uri="{BB962C8B-B14F-4D97-AF65-F5344CB8AC3E}">
        <p14:creationId xmlns:p14="http://schemas.microsoft.com/office/powerpoint/2010/main" val="198669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31BCA5-8B5A-478D-9239-FED863EB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727" y="1948923"/>
            <a:ext cx="8876545" cy="3804234"/>
          </a:xfrm>
          <a:prstGeom prst="rect">
            <a:avLst/>
          </a:prstGeom>
        </p:spPr>
      </p:pic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CCBB0D87-562B-4E65-B0D6-CE63A078DD06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CD4388C3-FE41-41EC-9ACD-440BA9594292}"/>
              </a:ext>
            </a:extLst>
          </p:cNvPr>
          <p:cNvGrpSpPr/>
          <p:nvPr/>
        </p:nvGrpSpPr>
        <p:grpSpPr>
          <a:xfrm>
            <a:off x="195898" y="1976819"/>
            <a:ext cx="7886195" cy="3279772"/>
            <a:chOff x="195898" y="1822065"/>
            <a:chExt cx="7886195" cy="3279772"/>
          </a:xfrm>
        </p:grpSpPr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D5A4DFA6-4C47-4CEF-8CFF-20E4C33159C4}"/>
                </a:ext>
              </a:extLst>
            </p:cNvPr>
            <p:cNvSpPr/>
            <p:nvPr/>
          </p:nvSpPr>
          <p:spPr>
            <a:xfrm>
              <a:off x="2701792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2EB1837E-D1E2-486D-98CA-60365F95795B}"/>
                </a:ext>
              </a:extLst>
            </p:cNvPr>
            <p:cNvSpPr/>
            <p:nvPr/>
          </p:nvSpPr>
          <p:spPr>
            <a:xfrm>
              <a:off x="5926288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17B62C74-930D-4165-931B-36BC444EC015}"/>
                </a:ext>
              </a:extLst>
            </p:cNvPr>
            <p:cNvSpPr/>
            <p:nvPr/>
          </p:nvSpPr>
          <p:spPr>
            <a:xfrm>
              <a:off x="7510897" y="3406674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0F5FE5EE-CC31-4266-AB48-2E236FAC23B5}"/>
                </a:ext>
              </a:extLst>
            </p:cNvPr>
            <p:cNvSpPr/>
            <p:nvPr/>
          </p:nvSpPr>
          <p:spPr>
            <a:xfrm rot="21600000">
              <a:off x="5953926" y="4530641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D25F3B98-7A62-4AC5-BDCB-726BA7662A0C}"/>
                </a:ext>
              </a:extLst>
            </p:cNvPr>
            <p:cNvSpPr/>
            <p:nvPr/>
          </p:nvSpPr>
          <p:spPr>
            <a:xfrm rot="21600000">
              <a:off x="2729431" y="4530640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1" name="รูปแบบอิสระ: รูปร่าง 30">
              <a:extLst>
                <a:ext uri="{FF2B5EF4-FFF2-40B4-BE49-F238E27FC236}">
                  <a16:creationId xmlns:a16="http://schemas.microsoft.com/office/drawing/2014/main" id="{B07D118A-0E3E-4D9C-BA24-790995741A8E}"/>
                </a:ext>
              </a:extLst>
            </p:cNvPr>
            <p:cNvSpPr/>
            <p:nvPr/>
          </p:nvSpPr>
          <p:spPr>
            <a:xfrm>
              <a:off x="195898" y="1822065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กำหนด</a:t>
              </a:r>
              <a:b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</a:b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ความต้องการ</a:t>
              </a:r>
            </a:p>
          </p:txBody>
        </p:sp>
      </p:grpSp>
      <p:pic>
        <p:nvPicPr>
          <p:cNvPr id="9218" name="Picture 2" descr="https://im2.ezgif.com/tmp/ezgif-2-908bd1bb3d29.gif">
            <a:extLst>
              <a:ext uri="{FF2B5EF4-FFF2-40B4-BE49-F238E27FC236}">
                <a16:creationId xmlns:a16="http://schemas.microsoft.com/office/drawing/2014/main" id="{FE5D5092-5722-44E7-AB1E-1F9AA7D5F84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141" y="1859689"/>
            <a:ext cx="5478549" cy="410891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q">
            <a:extLst>
              <a:ext uri="{FF2B5EF4-FFF2-40B4-BE49-F238E27FC236}">
                <a16:creationId xmlns:a16="http://schemas.microsoft.com/office/drawing/2014/main" id="{50CEB722-A7F0-4F97-B079-3B9851571E7C}"/>
              </a:ext>
            </a:extLst>
          </p:cNvPr>
          <p:cNvSpPr/>
          <p:nvPr/>
        </p:nvSpPr>
        <p:spPr>
          <a:xfrm>
            <a:off x="1714500" y="-1085850"/>
            <a:ext cx="517712" cy="517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q">
            <a:extLst>
              <a:ext uri="{FF2B5EF4-FFF2-40B4-BE49-F238E27FC236}">
                <a16:creationId xmlns:a16="http://schemas.microsoft.com/office/drawing/2014/main" id="{8DF9A5CC-6E72-402D-9B8E-48FF192ED52A}"/>
              </a:ext>
            </a:extLst>
          </p:cNvPr>
          <p:cNvSpPr/>
          <p:nvPr/>
        </p:nvSpPr>
        <p:spPr>
          <a:xfrm>
            <a:off x="2819454" y="-1104843"/>
            <a:ext cx="517712" cy="517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46556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"/>
                            </p:stCondLst>
                            <p:childTnLst>
                              <p:par>
                                <p:cTn id="2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"/>
                            </p:stCondLst>
                            <p:childTnLst>
                              <p:par>
                                <p:cTn id="3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2" grpId="0" animBg="1"/>
      <p:bldP spid="2" grpId="1" animBg="1"/>
      <p:bldP spid="16" grpId="0" animBg="1"/>
      <p:bldP spid="16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31BCA5-8B5A-478D-9239-FED863EB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727" y="1948923"/>
            <a:ext cx="8876545" cy="3804234"/>
          </a:xfrm>
          <a:prstGeom prst="rect">
            <a:avLst/>
          </a:prstGeom>
        </p:spPr>
      </p:pic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CD4388C3-FE41-41EC-9ACD-440BA9594292}"/>
              </a:ext>
            </a:extLst>
          </p:cNvPr>
          <p:cNvGrpSpPr/>
          <p:nvPr/>
        </p:nvGrpSpPr>
        <p:grpSpPr>
          <a:xfrm>
            <a:off x="2701792" y="1976819"/>
            <a:ext cx="5380301" cy="3279772"/>
            <a:chOff x="2701792" y="1822065"/>
            <a:chExt cx="5380301" cy="3279772"/>
          </a:xfrm>
        </p:grpSpPr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D5A4DFA6-4C47-4CEF-8CFF-20E4C33159C4}"/>
                </a:ext>
              </a:extLst>
            </p:cNvPr>
            <p:cNvSpPr/>
            <p:nvPr/>
          </p:nvSpPr>
          <p:spPr>
            <a:xfrm>
              <a:off x="2701792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3" name="รูปแบบอิสระ: รูปร่าง 32">
              <a:extLst>
                <a:ext uri="{FF2B5EF4-FFF2-40B4-BE49-F238E27FC236}">
                  <a16:creationId xmlns:a16="http://schemas.microsoft.com/office/drawing/2014/main" id="{1A413A91-41C3-4273-B9A0-70357625DE6E}"/>
                </a:ext>
              </a:extLst>
            </p:cNvPr>
            <p:cNvSpPr/>
            <p:nvPr/>
          </p:nvSpPr>
          <p:spPr>
            <a:xfrm>
              <a:off x="3420394" y="1822065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ออกแบบระบบ</a:t>
              </a:r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2EB1837E-D1E2-486D-98CA-60365F95795B}"/>
                </a:ext>
              </a:extLst>
            </p:cNvPr>
            <p:cNvSpPr/>
            <p:nvPr/>
          </p:nvSpPr>
          <p:spPr>
            <a:xfrm>
              <a:off x="5926288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17B62C74-930D-4165-931B-36BC444EC015}"/>
                </a:ext>
              </a:extLst>
            </p:cNvPr>
            <p:cNvSpPr/>
            <p:nvPr/>
          </p:nvSpPr>
          <p:spPr>
            <a:xfrm>
              <a:off x="7510897" y="3406674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0F5FE5EE-CC31-4266-AB48-2E236FAC23B5}"/>
                </a:ext>
              </a:extLst>
            </p:cNvPr>
            <p:cNvSpPr/>
            <p:nvPr/>
          </p:nvSpPr>
          <p:spPr>
            <a:xfrm rot="21600000">
              <a:off x="5953926" y="4530641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D25F3B98-7A62-4AC5-BDCB-726BA7662A0C}"/>
                </a:ext>
              </a:extLst>
            </p:cNvPr>
            <p:cNvSpPr/>
            <p:nvPr/>
          </p:nvSpPr>
          <p:spPr>
            <a:xfrm rot="21600000">
              <a:off x="2729431" y="4530640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92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pic>
        <p:nvPicPr>
          <p:cNvPr id="1026" name="Picture 2" descr="ic_launcher.png">
            <a:extLst>
              <a:ext uri="{FF2B5EF4-FFF2-40B4-BE49-F238E27FC236}">
                <a16:creationId xmlns:a16="http://schemas.microsoft.com/office/drawing/2014/main" id="{CC0485A6-954A-42E8-85F4-C39E48DA1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446" y="2690446"/>
            <a:ext cx="1477108" cy="147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5857" y="721523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ฐานข้อมูล</a:t>
            </a:r>
          </a:p>
        </p:txBody>
      </p:sp>
      <p:sp>
        <p:nvSpPr>
          <p:cNvPr id="15" name="ชื่อเรื่อง 1">
            <a:extLst>
              <a:ext uri="{FF2B5EF4-FFF2-40B4-BE49-F238E27FC236}">
                <a16:creationId xmlns:a16="http://schemas.microsoft.com/office/drawing/2014/main" id="{9EB56541-B45F-4EB1-8BC2-A398D5C6A4D9}"/>
              </a:ext>
            </a:extLst>
          </p:cNvPr>
          <p:cNvSpPr txBox="1">
            <a:spLocks/>
          </p:cNvSpPr>
          <p:nvPr/>
        </p:nvSpPr>
        <p:spPr>
          <a:xfrm>
            <a:off x="6105382" y="4294163"/>
            <a:ext cx="2723272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หลักการทำงาน</a:t>
            </a:r>
          </a:p>
        </p:txBody>
      </p:sp>
      <p:sp>
        <p:nvSpPr>
          <p:cNvPr id="16" name="ชื่อเรื่อง 1">
            <a:extLst>
              <a:ext uri="{FF2B5EF4-FFF2-40B4-BE49-F238E27FC236}">
                <a16:creationId xmlns:a16="http://schemas.microsoft.com/office/drawing/2014/main" id="{3BF91A50-08E4-4494-B8E0-5A6C2397DE5D}"/>
              </a:ext>
            </a:extLst>
          </p:cNvPr>
          <p:cNvSpPr txBox="1">
            <a:spLocks/>
          </p:cNvSpPr>
          <p:nvPr/>
        </p:nvSpPr>
        <p:spPr>
          <a:xfrm>
            <a:off x="716277" y="4294163"/>
            <a:ext cx="2237935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</a:t>
            </a:r>
          </a:p>
        </p:txBody>
      </p:sp>
      <p:sp>
        <p:nvSpPr>
          <p:cNvPr id="7" name="รูปแบบอิสระ: รูปร่าง 6">
            <a:extLst>
              <a:ext uri="{FF2B5EF4-FFF2-40B4-BE49-F238E27FC236}">
                <a16:creationId xmlns:a16="http://schemas.microsoft.com/office/drawing/2014/main" id="{97D78C22-5389-4DD6-AD6F-77EC530E9AD0}"/>
              </a:ext>
            </a:extLst>
          </p:cNvPr>
          <p:cNvSpPr/>
          <p:nvPr/>
        </p:nvSpPr>
        <p:spPr>
          <a:xfrm rot="16200000">
            <a:off x="4327860" y="2066496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9" name="รูปแบบอิสระ: รูปร่าง 8">
            <a:extLst>
              <a:ext uri="{FF2B5EF4-FFF2-40B4-BE49-F238E27FC236}">
                <a16:creationId xmlns:a16="http://schemas.microsoft.com/office/drawing/2014/main" id="{D9D2B31E-2566-450C-A45B-C0B7EC434328}"/>
              </a:ext>
            </a:extLst>
          </p:cNvPr>
          <p:cNvSpPr/>
          <p:nvPr/>
        </p:nvSpPr>
        <p:spPr>
          <a:xfrm rot="1461866">
            <a:off x="5459715" y="3881955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10" name="รูปแบบอิสระ: รูปร่าง 9">
            <a:extLst>
              <a:ext uri="{FF2B5EF4-FFF2-40B4-BE49-F238E27FC236}">
                <a16:creationId xmlns:a16="http://schemas.microsoft.com/office/drawing/2014/main" id="{E81ABAF5-2B1F-4FA5-95E9-BF1692961FE3}"/>
              </a:ext>
            </a:extLst>
          </p:cNvPr>
          <p:cNvSpPr/>
          <p:nvPr/>
        </p:nvSpPr>
        <p:spPr>
          <a:xfrm rot="9347499">
            <a:off x="3195568" y="3882240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590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6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7" grpId="0" animBg="1"/>
      <p:bldP spid="9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2" name="วงรี 1">
            <a:extLst>
              <a:ext uri="{FF2B5EF4-FFF2-40B4-BE49-F238E27FC236}">
                <a16:creationId xmlns:a16="http://schemas.microsoft.com/office/drawing/2014/main" id="{44754246-CF9F-4985-A65D-AB74811E58E4}"/>
              </a:ext>
            </a:extLst>
          </p:cNvPr>
          <p:cNvSpPr/>
          <p:nvPr/>
        </p:nvSpPr>
        <p:spPr>
          <a:xfrm>
            <a:off x="2622149" y="669674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7" name="วงรี 16">
            <a:extLst>
              <a:ext uri="{FF2B5EF4-FFF2-40B4-BE49-F238E27FC236}">
                <a16:creationId xmlns:a16="http://schemas.microsoft.com/office/drawing/2014/main" id="{419E86EF-671D-4442-B453-DF6FA4F80957}"/>
              </a:ext>
            </a:extLst>
          </p:cNvPr>
          <p:cNvSpPr/>
          <p:nvPr/>
        </p:nvSpPr>
        <p:spPr>
          <a:xfrm>
            <a:off x="3001286" y="666435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8" name="วงรี 17">
            <a:extLst>
              <a:ext uri="{FF2B5EF4-FFF2-40B4-BE49-F238E27FC236}">
                <a16:creationId xmlns:a16="http://schemas.microsoft.com/office/drawing/2014/main" id="{EF42C24B-D775-4D6D-8474-715FEF7A335A}"/>
              </a:ext>
            </a:extLst>
          </p:cNvPr>
          <p:cNvSpPr/>
          <p:nvPr/>
        </p:nvSpPr>
        <p:spPr>
          <a:xfrm>
            <a:off x="3380423" y="666435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C141189D-5EA2-41D1-806B-03FEA92F2810}"/>
              </a:ext>
            </a:extLst>
          </p:cNvPr>
          <p:cNvSpPr/>
          <p:nvPr/>
        </p:nvSpPr>
        <p:spPr>
          <a:xfrm>
            <a:off x="-438150" y="-381000"/>
            <a:ext cx="2172286" cy="26098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การแสดงผล</a:t>
            </a:r>
          </a:p>
        </p:txBody>
      </p:sp>
    </p:spTree>
    <p:extLst>
      <p:ext uri="{BB962C8B-B14F-4D97-AF65-F5344CB8AC3E}">
        <p14:creationId xmlns:p14="http://schemas.microsoft.com/office/powerpoint/2010/main" val="136906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5993B06-9110-4638-B854-BFA705CD5EC5}"/>
              </a:ext>
            </a:extLst>
          </p:cNvPr>
          <p:cNvSpPr txBox="1"/>
          <p:nvPr/>
        </p:nvSpPr>
        <p:spPr>
          <a:xfrm>
            <a:off x="1104440" y="2967335"/>
            <a:ext cx="693511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75000"/>
                  </a:schemeClr>
                </a:solidFill>
                <a:latin typeface="Kanit Bold" panose="00000800000000000000" pitchFamily="2" charset="-34"/>
                <a:cs typeface="Kanit Bold" panose="00000800000000000000" pitchFamily="2" charset="-34"/>
              </a:rPr>
              <a:t>Ready.</a:t>
            </a:r>
            <a:endParaRPr lang="th-TH" sz="5400" dirty="0">
              <a:solidFill>
                <a:schemeClr val="bg1">
                  <a:lumMod val="75000"/>
                </a:schemeClr>
              </a:solidFill>
              <a:latin typeface="Kanit Bold" panose="00000800000000000000" pitchFamily="2" charset="-34"/>
              <a:cs typeface="Kanit Bold" panose="00000800000000000000" pitchFamily="2" charset="-34"/>
            </a:endParaRPr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98FC1351-0DD0-4F4D-87F7-E2DFE018D690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3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098644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3000">
        <p15:prstTrans prst="fallOver"/>
      </p:transition>
    </mc:Choice>
    <mc:Fallback xmlns="">
      <p:transition spd="slow" advClick="0" advTm="3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การแสดงผล</a:t>
            </a:r>
          </a:p>
        </p:txBody>
      </p:sp>
      <p:sp>
        <p:nvSpPr>
          <p:cNvPr id="16" name="รูปแบบอิสระ: รูปร่าง 15">
            <a:extLst>
              <a:ext uri="{FF2B5EF4-FFF2-40B4-BE49-F238E27FC236}">
                <a16:creationId xmlns:a16="http://schemas.microsoft.com/office/drawing/2014/main" id="{92ABE648-5DA2-4D8A-A3BD-83A173EFDC64}"/>
              </a:ext>
            </a:extLst>
          </p:cNvPr>
          <p:cNvSpPr/>
          <p:nvPr/>
        </p:nvSpPr>
        <p:spPr>
          <a:xfrm>
            <a:off x="4327860" y="3449855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EDD14773-A187-4111-944B-FF3A210C1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87" y="1429034"/>
            <a:ext cx="2594726" cy="4612844"/>
          </a:xfrm>
          <a:prstGeom prst="rect">
            <a:avLst/>
          </a:prstGeom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93DBADD8-F275-48D8-8F44-8ADBFEBF2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82" y="1429031"/>
            <a:ext cx="2594726" cy="4612846"/>
          </a:xfrm>
          <a:prstGeom prst="rect">
            <a:avLst/>
          </a:prstGeom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09AE8A95-FFE3-4E26-8DA2-1402D6AD1A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78" y="1429031"/>
            <a:ext cx="2594726" cy="4612844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AAE30AD2-1F8E-41A6-8E5E-8EE6A2C16B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82" y="1429030"/>
            <a:ext cx="2594728" cy="4612850"/>
          </a:xfrm>
          <a:prstGeom prst="rect">
            <a:avLst/>
          </a:prstGeom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5F61F0DF-6E95-41B4-9890-13EBEA019A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84" y="1429036"/>
            <a:ext cx="2594728" cy="4612850"/>
          </a:xfrm>
          <a:prstGeom prst="rect">
            <a:avLst/>
          </a:prstGeom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E5F36255-EE2B-499C-9277-21E814E26D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85" y="1429039"/>
            <a:ext cx="2594728" cy="4612850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A5A7405-C941-4CB0-A3B1-2A8C6CD60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85" y="1429039"/>
            <a:ext cx="2594730" cy="4612852"/>
          </a:xfrm>
          <a:prstGeom prst="rect">
            <a:avLst/>
          </a:prstGeom>
        </p:spPr>
      </p:pic>
      <p:sp>
        <p:nvSpPr>
          <p:cNvPr id="17" name="วงรี 16">
            <a:extLst>
              <a:ext uri="{FF2B5EF4-FFF2-40B4-BE49-F238E27FC236}">
                <a16:creationId xmlns:a16="http://schemas.microsoft.com/office/drawing/2014/main" id="{D6BC3C37-42EF-4270-971F-DB2310C3321B}"/>
              </a:ext>
            </a:extLst>
          </p:cNvPr>
          <p:cNvSpPr/>
          <p:nvPr/>
        </p:nvSpPr>
        <p:spPr>
          <a:xfrm>
            <a:off x="2622149" y="669674"/>
            <a:ext cx="235832" cy="235830"/>
          </a:xfrm>
          <a:prstGeom prst="ellipse">
            <a:avLst/>
          </a:prstGeom>
          <a:solidFill>
            <a:srgbClr val="F2A7C6"/>
          </a:solidFill>
          <a:ln>
            <a:solidFill>
              <a:srgbClr val="F2A7C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274320" tIns="274320" rIns="274320" bIns="2743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8" name="วงรี 17">
            <a:extLst>
              <a:ext uri="{FF2B5EF4-FFF2-40B4-BE49-F238E27FC236}">
                <a16:creationId xmlns:a16="http://schemas.microsoft.com/office/drawing/2014/main" id="{B1AAEF6E-3FDB-4D41-991D-2B4B8EA50E29}"/>
              </a:ext>
            </a:extLst>
          </p:cNvPr>
          <p:cNvSpPr/>
          <p:nvPr/>
        </p:nvSpPr>
        <p:spPr>
          <a:xfrm>
            <a:off x="3001286" y="666435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3BCA12D5-0973-42FA-AC46-2EE799BF3D77}"/>
              </a:ext>
            </a:extLst>
          </p:cNvPr>
          <p:cNvSpPr/>
          <p:nvPr/>
        </p:nvSpPr>
        <p:spPr>
          <a:xfrm>
            <a:off x="3380423" y="666435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3027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0.38819 -0.0011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0.38819 -0.0011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0" y="-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0.38819 -0.0011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0" y="-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การแสดงผล</a:t>
            </a:r>
          </a:p>
        </p:txBody>
      </p:sp>
      <p:sp>
        <p:nvSpPr>
          <p:cNvPr id="16" name="รูปแบบอิสระ: รูปร่าง 15">
            <a:extLst>
              <a:ext uri="{FF2B5EF4-FFF2-40B4-BE49-F238E27FC236}">
                <a16:creationId xmlns:a16="http://schemas.microsoft.com/office/drawing/2014/main" id="{92ABE648-5DA2-4D8A-A3BD-83A173EFDC64}"/>
              </a:ext>
            </a:extLst>
          </p:cNvPr>
          <p:cNvSpPr/>
          <p:nvPr/>
        </p:nvSpPr>
        <p:spPr>
          <a:xfrm>
            <a:off x="4327860" y="3449855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EDD14773-A187-4111-944B-FF3A210C1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87" y="1429034"/>
            <a:ext cx="2594726" cy="4612844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9EB01DEF-0B54-44A3-B5AB-9303C8499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82" y="1428267"/>
            <a:ext cx="2594725" cy="4612844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A5A7405-C941-4CB0-A3B1-2A8C6CD606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85" y="1429039"/>
            <a:ext cx="2594730" cy="4612852"/>
          </a:xfrm>
          <a:prstGeom prst="rect">
            <a:avLst/>
          </a:prstGeom>
        </p:spPr>
      </p:pic>
      <p:sp>
        <p:nvSpPr>
          <p:cNvPr id="17" name="วงรี 16">
            <a:extLst>
              <a:ext uri="{FF2B5EF4-FFF2-40B4-BE49-F238E27FC236}">
                <a16:creationId xmlns:a16="http://schemas.microsoft.com/office/drawing/2014/main" id="{91F0FD57-610F-4B63-A796-644B55C7DDBB}"/>
              </a:ext>
            </a:extLst>
          </p:cNvPr>
          <p:cNvSpPr/>
          <p:nvPr/>
        </p:nvSpPr>
        <p:spPr>
          <a:xfrm>
            <a:off x="2622149" y="669674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8" name="วงรี 17">
            <a:extLst>
              <a:ext uri="{FF2B5EF4-FFF2-40B4-BE49-F238E27FC236}">
                <a16:creationId xmlns:a16="http://schemas.microsoft.com/office/drawing/2014/main" id="{0ED92326-DEA5-4FFE-9294-0165F5EA29C4}"/>
              </a:ext>
            </a:extLst>
          </p:cNvPr>
          <p:cNvSpPr/>
          <p:nvPr/>
        </p:nvSpPr>
        <p:spPr>
          <a:xfrm>
            <a:off x="3001286" y="666435"/>
            <a:ext cx="235832" cy="235830"/>
          </a:xfrm>
          <a:prstGeom prst="ellipse">
            <a:avLst/>
          </a:prstGeom>
          <a:solidFill>
            <a:srgbClr val="F2A7C6"/>
          </a:solidFill>
          <a:ln>
            <a:solidFill>
              <a:srgbClr val="F2A7C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274320" tIns="274320" rIns="274320" bIns="2743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1A8FF62C-A73B-411E-A84D-7E0AA0A3E17A}"/>
              </a:ext>
            </a:extLst>
          </p:cNvPr>
          <p:cNvSpPr/>
          <p:nvPr/>
        </p:nvSpPr>
        <p:spPr>
          <a:xfrm>
            <a:off x="3380423" y="666435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559499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0.38819 -0.0011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การแสดงผล</a:t>
            </a: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42ACCC9F-48AF-4721-9E9D-F067D4BCB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50038" cy="7039429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9EB01DEF-0B54-44A3-B5AB-9303C8499D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87" y="-1"/>
            <a:ext cx="3857626" cy="6858001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D00FFE50-78A6-44D5-9657-F05D05B7AE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87" y="0"/>
            <a:ext cx="3857625" cy="6858000"/>
          </a:xfrm>
          <a:prstGeom prst="rect">
            <a:avLst/>
          </a:prstGeom>
        </p:spPr>
      </p:pic>
      <p:pic>
        <p:nvPicPr>
          <p:cNvPr id="13314" name="Picture 2" descr="https://scontent.fbkk22-2.fna.fbcdn.net/v/t1.15752-9/61572515_2066141683483286_4713353825673543680_n.jpg?_nc_cat=109&amp;_nc_oc=AQnaJpcXGb1pPx_BF4xraQt_ZqtS49jueGjpxA7jRIZOharNpVCHprcjJcNDjLs4V9s&amp;_nc_ht=scontent.fbkk22-2.fna&amp;oh=1f0f394f6e34c7fde52cb22f7da16c15&amp;oe=5D51A3DA">
            <a:extLst>
              <a:ext uri="{FF2B5EF4-FFF2-40B4-BE49-F238E27FC236}">
                <a16:creationId xmlns:a16="http://schemas.microsoft.com/office/drawing/2014/main" id="{FEA2D642-639A-4A71-AF66-B4B149F39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7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374C558C-FB37-4003-B131-E0B8C8F506E0}"/>
              </a:ext>
            </a:extLst>
          </p:cNvPr>
          <p:cNvSpPr/>
          <p:nvPr/>
        </p:nvSpPr>
        <p:spPr>
          <a:xfrm>
            <a:off x="2643187" y="-1123950"/>
            <a:ext cx="347663" cy="347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310FBBEB-11CF-4A7B-8408-6360437F027E}"/>
              </a:ext>
            </a:extLst>
          </p:cNvPr>
          <p:cNvSpPr/>
          <p:nvPr/>
        </p:nvSpPr>
        <p:spPr>
          <a:xfrm>
            <a:off x="3614737" y="-1119187"/>
            <a:ext cx="347663" cy="347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78784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heel spokes="1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5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13" presetID="2" presetClass="entr" presetSubtype="4" fill="hold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0" dur="1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"/>
                                </p:stCondLst>
                                <p:childTnLst>
                                  <p:par>
                                    <p:cTn id="23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4" dur="1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27" presetID="2" presetClass="entr" presetSubtype="4" fill="hold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29" dur="500" fill="hold"/>
                                            <p:tgtEl>
                                              <p:spTgt spid="133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30" dur="500" fill="hold"/>
                                            <p:tgtEl>
                                              <p:spTgt spid="133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9" grpId="0" animBg="1"/>
          <p:bldP spid="9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5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13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0" dur="1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"/>
                                </p:stCondLst>
                                <p:childTnLst>
                                  <p:par>
                                    <p:cTn id="23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4" dur="1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27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33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33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9" grpId="0" animBg="1"/>
          <p:bldP spid="9" grpId="1" animBg="1"/>
        </p:bld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การแสดงผล</a:t>
            </a:r>
          </a:p>
        </p:txBody>
      </p:sp>
      <p:sp>
        <p:nvSpPr>
          <p:cNvPr id="16" name="รูปแบบอิสระ: รูปร่าง 15">
            <a:extLst>
              <a:ext uri="{FF2B5EF4-FFF2-40B4-BE49-F238E27FC236}">
                <a16:creationId xmlns:a16="http://schemas.microsoft.com/office/drawing/2014/main" id="{92ABE648-5DA2-4D8A-A3BD-83A173EFDC64}"/>
              </a:ext>
            </a:extLst>
          </p:cNvPr>
          <p:cNvSpPr/>
          <p:nvPr/>
        </p:nvSpPr>
        <p:spPr>
          <a:xfrm>
            <a:off x="4327860" y="3449855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EDD14773-A187-4111-944B-FF3A210C1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87" y="1429034"/>
            <a:ext cx="2594726" cy="4612844"/>
          </a:xfrm>
          <a:prstGeom prst="rect">
            <a:avLst/>
          </a:prstGeom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93DBADD8-F275-48D8-8F44-8ADBFEBF2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82" y="1429031"/>
            <a:ext cx="2594726" cy="4612846"/>
          </a:xfrm>
          <a:prstGeom prst="rect">
            <a:avLst/>
          </a:prstGeom>
        </p:spPr>
      </p:pic>
      <p:pic>
        <p:nvPicPr>
          <p:cNvPr id="22532" name="Picture 4" descr="https://scontent.fbkk22-3.fna.fbcdn.net/v/t1.15752-9/61547341_307331240205541_8060875190424305664_n.jpg?_nc_cat=110&amp;_nc_oc=AQlyXn2EtVNt8jLVdM1FqGIDRYTPAEsUv7wS8ghCmQgT81P9y9mCX0pQPSVQ5cP4GEU&amp;_nc_ht=scontent.fbkk22-3.fna&amp;oh=89c7b11e7ecfd5b5ed34a7527d0a9cf1&amp;oe=5D5496D7">
            <a:extLst>
              <a:ext uri="{FF2B5EF4-FFF2-40B4-BE49-F238E27FC236}">
                <a16:creationId xmlns:a16="http://schemas.microsoft.com/office/drawing/2014/main" id="{FA91012A-6116-49A4-BDD1-01FB33C70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677" y="1429019"/>
            <a:ext cx="2594725" cy="461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https://scontent.fbkk22-3.fna.fbcdn.net/v/t1.15752-9/61749038_862617164093868_2022421931281612800_n.jpg?_nc_cat=111&amp;_nc_oc=AQnY6frm7WgkkWX5_Z4ej36_PLuz1HXEuVe4rMhBPZqZjNFCb7M6DlSNA0eF-7Zngk0&amp;_nc_ht=scontent.fbkk22-3.fna&amp;oh=27c992e55280777bc6ae3041154889c9&amp;oe=5D952966">
            <a:extLst>
              <a:ext uri="{FF2B5EF4-FFF2-40B4-BE49-F238E27FC236}">
                <a16:creationId xmlns:a16="http://schemas.microsoft.com/office/drawing/2014/main" id="{25FDCFEB-4F85-4004-868A-980AC7467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683" y="1429030"/>
            <a:ext cx="2594728" cy="461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A5A7405-C941-4CB0-A3B1-2A8C6CD60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85" y="1429039"/>
            <a:ext cx="2594730" cy="4612852"/>
          </a:xfrm>
          <a:prstGeom prst="rect">
            <a:avLst/>
          </a:prstGeom>
        </p:spPr>
      </p:pic>
      <p:sp>
        <p:nvSpPr>
          <p:cNvPr id="17" name="วงรี 16">
            <a:extLst>
              <a:ext uri="{FF2B5EF4-FFF2-40B4-BE49-F238E27FC236}">
                <a16:creationId xmlns:a16="http://schemas.microsoft.com/office/drawing/2014/main" id="{5F5BF42B-59AD-4F3B-A604-2308E0C507CC}"/>
              </a:ext>
            </a:extLst>
          </p:cNvPr>
          <p:cNvSpPr/>
          <p:nvPr/>
        </p:nvSpPr>
        <p:spPr>
          <a:xfrm>
            <a:off x="2622149" y="669674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8" name="วงรี 17">
            <a:extLst>
              <a:ext uri="{FF2B5EF4-FFF2-40B4-BE49-F238E27FC236}">
                <a16:creationId xmlns:a16="http://schemas.microsoft.com/office/drawing/2014/main" id="{88109BE1-226D-4D7B-8D4F-317F384BD244}"/>
              </a:ext>
            </a:extLst>
          </p:cNvPr>
          <p:cNvSpPr/>
          <p:nvPr/>
        </p:nvSpPr>
        <p:spPr>
          <a:xfrm>
            <a:off x="3001286" y="666435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289BCE7B-02E2-436D-AD8B-69591B7C651D}"/>
              </a:ext>
            </a:extLst>
          </p:cNvPr>
          <p:cNvSpPr/>
          <p:nvPr/>
        </p:nvSpPr>
        <p:spPr>
          <a:xfrm>
            <a:off x="3380423" y="666435"/>
            <a:ext cx="235832" cy="235830"/>
          </a:xfrm>
          <a:prstGeom prst="ellipse">
            <a:avLst/>
          </a:prstGeom>
          <a:solidFill>
            <a:srgbClr val="F2A7C6"/>
          </a:solidFill>
          <a:ln>
            <a:solidFill>
              <a:srgbClr val="F2A7C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6696900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0.38819 -0.0011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0.38819 -0.0011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0" y="-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การแสดงผล</a:t>
            </a: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42ACCC9F-48AF-4721-9E9D-F067D4BCB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50038" cy="7039429"/>
          </a:xfrm>
          <a:prstGeom prst="rect">
            <a:avLst/>
          </a:prstGeom>
        </p:spPr>
      </p:pic>
      <p:pic>
        <p:nvPicPr>
          <p:cNvPr id="11266" name="Picture 2" descr="https://scontent.fbkk22-3.fna.fbcdn.net/v/t1.15752-9/61547341_307331240205541_8060875190424305664_n.jpg?_nc_cat=110&amp;_nc_oc=AQlyXn2EtVNt8jLVdM1FqGIDRYTPAEsUv7wS8ghCmQgT81P9y9mCX0pQPSVQ5cP4GEU&amp;_nc_ht=scontent.fbkk22-3.fna&amp;oh=89c7b11e7ecfd5b5ed34a7527d0a9cf1&amp;oe=5D5496D7">
            <a:extLst>
              <a:ext uri="{FF2B5EF4-FFF2-40B4-BE49-F238E27FC236}">
                <a16:creationId xmlns:a16="http://schemas.microsoft.com/office/drawing/2014/main" id="{24FEF4D4-25D4-48BD-83F2-F5DEC72DD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ED8417AF-65FE-4323-8DD3-AB4EDFE689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5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heel spokes="1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1944273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ฐานข้อมูล</a:t>
            </a: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2E8B4D7A-5778-4EDD-8EF4-44B955833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337" y="1246443"/>
            <a:ext cx="3115326" cy="4365114"/>
          </a:xfrm>
          <a:prstGeom prst="rect">
            <a:avLst/>
          </a:prstGeom>
        </p:spPr>
      </p:pic>
      <p:grpSp>
        <p:nvGrpSpPr>
          <p:cNvPr id="16" name="กลุ่ม 15">
            <a:extLst>
              <a:ext uri="{FF2B5EF4-FFF2-40B4-BE49-F238E27FC236}">
                <a16:creationId xmlns:a16="http://schemas.microsoft.com/office/drawing/2014/main" id="{EE3A32C3-C93B-4D07-9F4E-D29EDD876EAA}"/>
              </a:ext>
            </a:extLst>
          </p:cNvPr>
          <p:cNvGrpSpPr/>
          <p:nvPr/>
        </p:nvGrpSpPr>
        <p:grpSpPr>
          <a:xfrm>
            <a:off x="4886652" y="211727"/>
            <a:ext cx="3950790" cy="2069432"/>
            <a:chOff x="3721768" y="1122947"/>
            <a:chExt cx="3950790" cy="2069432"/>
          </a:xfrm>
        </p:grpSpPr>
        <p:sp>
          <p:nvSpPr>
            <p:cNvPr id="12" name="ชื่อเรื่อง 1">
              <a:extLst>
                <a:ext uri="{FF2B5EF4-FFF2-40B4-BE49-F238E27FC236}">
                  <a16:creationId xmlns:a16="http://schemas.microsoft.com/office/drawing/2014/main" id="{8DBC5C3A-CF3A-493A-9013-548BC24791C6}"/>
                </a:ext>
              </a:extLst>
            </p:cNvPr>
            <p:cNvSpPr txBox="1">
              <a:spLocks/>
            </p:cNvSpPr>
            <p:nvPr/>
          </p:nvSpPr>
          <p:spPr>
            <a:xfrm>
              <a:off x="3721768" y="1122947"/>
              <a:ext cx="3950790" cy="2069432"/>
            </a:xfrm>
            <a:prstGeom prst="roundRect">
              <a:avLst>
                <a:gd name="adj" fmla="val 5268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lIns="274320" tIns="274320" rIns="274320" bIns="274320" numCol="1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คาบเรียน</a:t>
              </a:r>
              <a:b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th-TH" sz="12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 </a:t>
              </a:r>
              <a:br>
                <a:rPr lang="th-TH" sz="1200" dirty="0"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endParaRPr lang="en-US" sz="2400" dirty="0">
                <a:latin typeface="Kanit Light" panose="00000400000000000000" pitchFamily="2" charset="-34"/>
                <a:cs typeface="Kanit Light" panose="00000400000000000000" pitchFamily="2" charset="-34"/>
              </a:endParaRPr>
            </a:p>
            <a:p>
              <a:b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endParaRPr lang="th-TH" sz="2400" dirty="0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5" name="กล่องข้อความ 14">
              <a:extLst>
                <a:ext uri="{FF2B5EF4-FFF2-40B4-BE49-F238E27FC236}">
                  <a16:creationId xmlns:a16="http://schemas.microsoft.com/office/drawing/2014/main" id="{DAC24DFE-E4B5-4E89-A5A8-BF2192F07303}"/>
                </a:ext>
              </a:extLst>
            </p:cNvPr>
            <p:cNvSpPr txBox="1"/>
            <p:nvPr/>
          </p:nvSpPr>
          <p:spPr>
            <a:xfrm>
              <a:off x="3958343" y="1753497"/>
              <a:ext cx="3477639" cy="1200329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algn="ctr"/>
              <a:br>
                <a:rPr lang="en-US" dirty="0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en-US" dirty="0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type</a:t>
              </a:r>
            </a:p>
            <a:p>
              <a:pPr algn="ctr"/>
              <a:r>
                <a:rPr lang="en-US" dirty="0" err="1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periodNum</a:t>
              </a:r>
              <a:endParaRPr lang="th-TH" dirty="0">
                <a:latin typeface="Kanit Light" panose="00000400000000000000" pitchFamily="2" charset="-34"/>
                <a:cs typeface="Kanit Light" panose="00000400000000000000" pitchFamily="2" charset="-34"/>
              </a:endParaRPr>
            </a:p>
            <a:p>
              <a:pPr algn="ctr"/>
              <a:br>
                <a:rPr lang="en-US" dirty="0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subject</a:t>
              </a:r>
            </a:p>
            <a:p>
              <a:pPr algn="ctr"/>
              <a:r>
                <a:rPr lang="en-US" dirty="0" err="1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subjectCode</a:t>
              </a:r>
              <a:endParaRPr lang="en-US" dirty="0">
                <a:solidFill>
                  <a:srgbClr val="00B050"/>
                </a:solidFill>
                <a:latin typeface="Kanit Light" panose="00000400000000000000" pitchFamily="2" charset="-34"/>
                <a:cs typeface="Kanit Light" panose="00000400000000000000" pitchFamily="2" charset="-34"/>
              </a:endParaRPr>
            </a:p>
            <a:p>
              <a:pPr algn="ctr"/>
              <a:r>
                <a:rPr lang="en-US" dirty="0" err="1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teacherList</a:t>
              </a:r>
              <a:endParaRPr lang="en-US" dirty="0">
                <a:solidFill>
                  <a:srgbClr val="00B050"/>
                </a:solidFill>
                <a:latin typeface="Kanit Light" panose="00000400000000000000" pitchFamily="2" charset="-34"/>
                <a:cs typeface="Kanit Light" panose="00000400000000000000" pitchFamily="2" charset="-34"/>
              </a:endParaRPr>
            </a:p>
            <a:p>
              <a:pPr algn="ctr"/>
              <a: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room</a:t>
              </a:r>
            </a:p>
          </p:txBody>
        </p:sp>
      </p:grp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CC27C13C-07B4-4E2E-B284-316C71011AD4}"/>
              </a:ext>
            </a:extLst>
          </p:cNvPr>
          <p:cNvGrpSpPr/>
          <p:nvPr/>
        </p:nvGrpSpPr>
        <p:grpSpPr>
          <a:xfrm>
            <a:off x="4886652" y="2474494"/>
            <a:ext cx="3950790" cy="1503948"/>
            <a:chOff x="3721768" y="1122947"/>
            <a:chExt cx="3950790" cy="2069432"/>
          </a:xfrm>
        </p:grpSpPr>
        <p:sp>
          <p:nvSpPr>
            <p:cNvPr id="18" name="ชื่อเรื่อง 1">
              <a:extLst>
                <a:ext uri="{FF2B5EF4-FFF2-40B4-BE49-F238E27FC236}">
                  <a16:creationId xmlns:a16="http://schemas.microsoft.com/office/drawing/2014/main" id="{B1E90FCB-6338-4CFD-8845-72B51573A3CF}"/>
                </a:ext>
              </a:extLst>
            </p:cNvPr>
            <p:cNvSpPr txBox="1">
              <a:spLocks/>
            </p:cNvSpPr>
            <p:nvPr/>
          </p:nvSpPr>
          <p:spPr>
            <a:xfrm>
              <a:off x="3721768" y="1122947"/>
              <a:ext cx="3950790" cy="2069432"/>
            </a:xfrm>
            <a:prstGeom prst="roundRect">
              <a:avLst>
                <a:gd name="adj" fmla="val 5268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lIns="274320" tIns="274320" rIns="274320" bIns="274320" numCol="1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ข้อมูลอาจารย์</a:t>
              </a:r>
              <a:b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th-TH" sz="12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 </a:t>
              </a:r>
              <a:endParaRPr lang="en-US" sz="2400" dirty="0">
                <a:latin typeface="Kanit Light" panose="00000400000000000000" pitchFamily="2" charset="-34"/>
                <a:cs typeface="Kanit Light" panose="00000400000000000000" pitchFamily="2" charset="-34"/>
              </a:endParaRPr>
            </a:p>
            <a:p>
              <a:b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endParaRPr lang="th-TH" sz="2400" dirty="0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9" name="กล่องข้อความ 18">
              <a:extLst>
                <a:ext uri="{FF2B5EF4-FFF2-40B4-BE49-F238E27FC236}">
                  <a16:creationId xmlns:a16="http://schemas.microsoft.com/office/drawing/2014/main" id="{1B172037-C86A-4682-BB5A-683B52A038E2}"/>
                </a:ext>
              </a:extLst>
            </p:cNvPr>
            <p:cNvSpPr txBox="1"/>
            <p:nvPr/>
          </p:nvSpPr>
          <p:spPr>
            <a:xfrm>
              <a:off x="3958342" y="1946380"/>
              <a:ext cx="3477639" cy="889351"/>
            </a:xfrm>
            <a:prstGeom prst="rect">
              <a:avLst/>
            </a:prstGeom>
            <a:noFill/>
          </p:spPr>
          <p:txBody>
            <a:bodyPr wrap="square" numCol="2" rtlCol="0" anchor="ctr">
              <a:spAutoFit/>
            </a:bodyPr>
            <a:lstStyle/>
            <a:p>
              <a:pPr algn="ctr"/>
              <a:r>
                <a:rPr lang="en-US" sz="800" dirty="0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 </a:t>
              </a:r>
              <a:br>
                <a:rPr lang="en-US" dirty="0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en-US" dirty="0" err="1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teacherId</a:t>
              </a:r>
              <a:b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name</a:t>
              </a:r>
              <a:b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surname</a:t>
              </a:r>
            </a:p>
          </p:txBody>
        </p:sp>
      </p:grpSp>
      <p:grpSp>
        <p:nvGrpSpPr>
          <p:cNvPr id="20" name="กลุ่ม 19">
            <a:extLst>
              <a:ext uri="{FF2B5EF4-FFF2-40B4-BE49-F238E27FC236}">
                <a16:creationId xmlns:a16="http://schemas.microsoft.com/office/drawing/2014/main" id="{9B182706-9276-463D-955D-346C7A9F23A4}"/>
              </a:ext>
            </a:extLst>
          </p:cNvPr>
          <p:cNvGrpSpPr/>
          <p:nvPr/>
        </p:nvGrpSpPr>
        <p:grpSpPr>
          <a:xfrm>
            <a:off x="4886650" y="4237205"/>
            <a:ext cx="3950790" cy="1503948"/>
            <a:chOff x="3721768" y="1122947"/>
            <a:chExt cx="3950790" cy="2069432"/>
          </a:xfrm>
        </p:grpSpPr>
        <p:sp>
          <p:nvSpPr>
            <p:cNvPr id="21" name="ชื่อเรื่อง 1">
              <a:extLst>
                <a:ext uri="{FF2B5EF4-FFF2-40B4-BE49-F238E27FC236}">
                  <a16:creationId xmlns:a16="http://schemas.microsoft.com/office/drawing/2014/main" id="{3AB8B30A-FDCF-4594-A630-1820BE3908BF}"/>
                </a:ext>
              </a:extLst>
            </p:cNvPr>
            <p:cNvSpPr txBox="1">
              <a:spLocks/>
            </p:cNvSpPr>
            <p:nvPr/>
          </p:nvSpPr>
          <p:spPr>
            <a:xfrm>
              <a:off x="3721768" y="1122947"/>
              <a:ext cx="3950790" cy="2069432"/>
            </a:xfrm>
            <a:prstGeom prst="roundRect">
              <a:avLst>
                <a:gd name="adj" fmla="val 5268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lIns="274320" tIns="274320" rIns="274320" bIns="274320" numCol="1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สถานที่สอนของอาจารย์</a:t>
              </a:r>
              <a:b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th-TH" sz="12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 </a:t>
              </a:r>
              <a:endParaRPr lang="en-US" sz="2400" dirty="0">
                <a:latin typeface="Kanit Light" panose="00000400000000000000" pitchFamily="2" charset="-34"/>
                <a:cs typeface="Kanit Light" panose="00000400000000000000" pitchFamily="2" charset="-34"/>
              </a:endParaRPr>
            </a:p>
            <a:p>
              <a:b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endParaRPr lang="th-TH" sz="2400" dirty="0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22" name="กล่องข้อความ 21">
              <a:extLst>
                <a:ext uri="{FF2B5EF4-FFF2-40B4-BE49-F238E27FC236}">
                  <a16:creationId xmlns:a16="http://schemas.microsoft.com/office/drawing/2014/main" id="{869BA4D6-4832-4CA0-8EA4-7E9B981DD00D}"/>
                </a:ext>
              </a:extLst>
            </p:cNvPr>
            <p:cNvSpPr txBox="1"/>
            <p:nvPr/>
          </p:nvSpPr>
          <p:spPr>
            <a:xfrm>
              <a:off x="3958342" y="1946380"/>
              <a:ext cx="3477639" cy="889351"/>
            </a:xfrm>
            <a:prstGeom prst="rect">
              <a:avLst/>
            </a:prstGeom>
            <a:noFill/>
          </p:spPr>
          <p:txBody>
            <a:bodyPr wrap="square" numCol="2" rtlCol="0" anchor="ctr">
              <a:spAutoFit/>
            </a:bodyPr>
            <a:lstStyle/>
            <a:p>
              <a:pPr algn="ctr"/>
              <a:r>
                <a:rPr lang="en-US" dirty="0" err="1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teacherId</a:t>
              </a:r>
              <a:endParaRPr lang="en-US" dirty="0">
                <a:solidFill>
                  <a:srgbClr val="4472C4"/>
                </a:solidFill>
                <a:latin typeface="Kanit Light" panose="00000400000000000000" pitchFamily="2" charset="-34"/>
                <a:cs typeface="Kanit Light" panose="00000400000000000000" pitchFamily="2" charset="-34"/>
              </a:endParaRPr>
            </a:p>
            <a:p>
              <a:pPr algn="ctr"/>
              <a:r>
                <a:rPr lang="en-US" dirty="0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key</a:t>
              </a:r>
              <a:b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classroom</a:t>
              </a:r>
              <a:b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location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406363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mp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556 0.06042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78" y="3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graphicFrame>
        <p:nvGraphicFramePr>
          <p:cNvPr id="2" name="ตาราง 1">
            <a:extLst>
              <a:ext uri="{FF2B5EF4-FFF2-40B4-BE49-F238E27FC236}">
                <a16:creationId xmlns:a16="http://schemas.microsoft.com/office/drawing/2014/main" id="{3056CF45-6500-4213-8B49-C716A2B30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9138"/>
              </p:ext>
            </p:extLst>
          </p:nvPr>
        </p:nvGraphicFramePr>
        <p:xfrm>
          <a:off x="545431" y="1507958"/>
          <a:ext cx="2971369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1264">
                  <a:extLst>
                    <a:ext uri="{9D8B030D-6E8A-4147-A177-3AD203B41FA5}">
                      <a16:colId xmlns:a16="http://schemas.microsoft.com/office/drawing/2014/main" val="522439725"/>
                    </a:ext>
                  </a:extLst>
                </a:gridCol>
                <a:gridCol w="2490105">
                  <a:extLst>
                    <a:ext uri="{9D8B030D-6E8A-4147-A177-3AD203B41FA5}">
                      <a16:colId xmlns:a16="http://schemas.microsoft.com/office/drawing/2014/main" val="305901608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1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8347191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207258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3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475391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4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80402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5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088665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6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5786720"/>
                  </a:ext>
                </a:extLst>
              </a:tr>
            </a:tbl>
          </a:graphicData>
        </a:graphic>
      </p:graphicFrame>
      <p:sp>
        <p:nvSpPr>
          <p:cNvPr id="21" name="ชื่อเรื่อง 1">
            <a:extLst>
              <a:ext uri="{FF2B5EF4-FFF2-40B4-BE49-F238E27FC236}">
                <a16:creationId xmlns:a16="http://schemas.microsoft.com/office/drawing/2014/main" id="{3AB8B30A-FDCF-4594-A630-1820BE3908BF}"/>
              </a:ext>
            </a:extLst>
          </p:cNvPr>
          <p:cNvSpPr txBox="1">
            <a:spLocks/>
          </p:cNvSpPr>
          <p:nvPr/>
        </p:nvSpPr>
        <p:spPr>
          <a:xfrm>
            <a:off x="5871413" y="1771015"/>
            <a:ext cx="2966028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สถานที่สอนของอาจารย์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8" name="ชื่อเรื่อง 1">
            <a:extLst>
              <a:ext uri="{FF2B5EF4-FFF2-40B4-BE49-F238E27FC236}">
                <a16:creationId xmlns:a16="http://schemas.microsoft.com/office/drawing/2014/main" id="{B1E90FCB-6338-4CFD-8845-72B51573A3CF}"/>
              </a:ext>
            </a:extLst>
          </p:cNvPr>
          <p:cNvSpPr txBox="1">
            <a:spLocks/>
          </p:cNvSpPr>
          <p:nvPr/>
        </p:nvSpPr>
        <p:spPr>
          <a:xfrm>
            <a:off x="6833937" y="991371"/>
            <a:ext cx="2003504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ข้อมูลอาจารย์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2" name="ชื่อเรื่อง 1">
            <a:extLst>
              <a:ext uri="{FF2B5EF4-FFF2-40B4-BE49-F238E27FC236}">
                <a16:creationId xmlns:a16="http://schemas.microsoft.com/office/drawing/2014/main" id="{8DBC5C3A-CF3A-493A-9013-548BC24791C6}"/>
              </a:ext>
            </a:extLst>
          </p:cNvPr>
          <p:cNvSpPr txBox="1">
            <a:spLocks/>
          </p:cNvSpPr>
          <p:nvPr/>
        </p:nvSpPr>
        <p:spPr>
          <a:xfrm>
            <a:off x="7267074" y="211727"/>
            <a:ext cx="1570367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คาบเรียน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4" name="ชื่อเรื่อง 1">
            <a:extLst>
              <a:ext uri="{FF2B5EF4-FFF2-40B4-BE49-F238E27FC236}">
                <a16:creationId xmlns:a16="http://schemas.microsoft.com/office/drawing/2014/main" id="{8636EA7F-C4A0-4AB1-B7D4-3FCE4A897A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1944273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ฐานข้อมูล</a:t>
            </a:r>
          </a:p>
        </p:txBody>
      </p:sp>
    </p:spTree>
    <p:extLst>
      <p:ext uri="{BB962C8B-B14F-4D97-AF65-F5344CB8AC3E}">
        <p14:creationId xmlns:p14="http://schemas.microsoft.com/office/powerpoint/2010/main" val="2548618319"/>
      </p:ext>
    </p:extLst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7037E-6 L -0.63351 0.19537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684" y="9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21" name="ชื่อเรื่อง 1">
            <a:extLst>
              <a:ext uri="{FF2B5EF4-FFF2-40B4-BE49-F238E27FC236}">
                <a16:creationId xmlns:a16="http://schemas.microsoft.com/office/drawing/2014/main" id="{3AB8B30A-FDCF-4594-A630-1820BE3908BF}"/>
              </a:ext>
            </a:extLst>
          </p:cNvPr>
          <p:cNvSpPr txBox="1">
            <a:spLocks/>
          </p:cNvSpPr>
          <p:nvPr/>
        </p:nvSpPr>
        <p:spPr>
          <a:xfrm>
            <a:off x="5871413" y="1771015"/>
            <a:ext cx="2966028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สถานที่สอนของอาจารย์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8" name="ชื่อเรื่อง 1">
            <a:extLst>
              <a:ext uri="{FF2B5EF4-FFF2-40B4-BE49-F238E27FC236}">
                <a16:creationId xmlns:a16="http://schemas.microsoft.com/office/drawing/2014/main" id="{B1E90FCB-6338-4CFD-8845-72B51573A3CF}"/>
              </a:ext>
            </a:extLst>
          </p:cNvPr>
          <p:cNvSpPr txBox="1">
            <a:spLocks/>
          </p:cNvSpPr>
          <p:nvPr/>
        </p:nvSpPr>
        <p:spPr>
          <a:xfrm>
            <a:off x="6833937" y="991371"/>
            <a:ext cx="2003504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ข้อมูลอาจารย์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6" name="ชื่อเรื่อง 1">
            <a:extLst>
              <a:ext uri="{FF2B5EF4-FFF2-40B4-BE49-F238E27FC236}">
                <a16:creationId xmlns:a16="http://schemas.microsoft.com/office/drawing/2014/main" id="{7EF69D10-5E09-44E4-999E-815AAA6D4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1944273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ฐานข้อมูล</a:t>
            </a: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7A0CDD96-CFAD-496A-9E07-AEC7FC340AE1}"/>
              </a:ext>
            </a:extLst>
          </p:cNvPr>
          <p:cNvSpPr/>
          <p:nvPr/>
        </p:nvSpPr>
        <p:spPr>
          <a:xfrm>
            <a:off x="306558" y="1379095"/>
            <a:ext cx="3440983" cy="5027013"/>
          </a:xfrm>
          <a:prstGeom prst="rect">
            <a:avLst/>
          </a:prstGeom>
          <a:solidFill>
            <a:srgbClr val="F2A7C6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aphicFrame>
        <p:nvGraphicFramePr>
          <p:cNvPr id="2" name="ตาราง 1">
            <a:extLst>
              <a:ext uri="{FF2B5EF4-FFF2-40B4-BE49-F238E27FC236}">
                <a16:creationId xmlns:a16="http://schemas.microsoft.com/office/drawing/2014/main" id="{3056CF45-6500-4213-8B49-C716A2B30025}"/>
              </a:ext>
            </a:extLst>
          </p:cNvPr>
          <p:cNvGraphicFramePr>
            <a:graphicFrameLocks noGrp="1"/>
          </p:cNvGraphicFramePr>
          <p:nvPr/>
        </p:nvGraphicFramePr>
        <p:xfrm>
          <a:off x="545431" y="1507958"/>
          <a:ext cx="2971369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1264">
                  <a:extLst>
                    <a:ext uri="{9D8B030D-6E8A-4147-A177-3AD203B41FA5}">
                      <a16:colId xmlns:a16="http://schemas.microsoft.com/office/drawing/2014/main" val="522439725"/>
                    </a:ext>
                  </a:extLst>
                </a:gridCol>
                <a:gridCol w="2490105">
                  <a:extLst>
                    <a:ext uri="{9D8B030D-6E8A-4147-A177-3AD203B41FA5}">
                      <a16:colId xmlns:a16="http://schemas.microsoft.com/office/drawing/2014/main" val="305901608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1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8347191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207258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3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475391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4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80402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5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088665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6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5786720"/>
                  </a:ext>
                </a:extLst>
              </a:tr>
            </a:tbl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044F8A5E-B9B8-4E99-BD2C-C7DB7B199AA3}"/>
              </a:ext>
            </a:extLst>
          </p:cNvPr>
          <p:cNvSpPr txBox="1">
            <a:spLocks/>
          </p:cNvSpPr>
          <p:nvPr/>
        </p:nvSpPr>
        <p:spPr>
          <a:xfrm>
            <a:off x="1478542" y="1552875"/>
            <a:ext cx="1570367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คาบเรียน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0" name="ชื่อเรื่อง 1">
            <a:extLst>
              <a:ext uri="{FF2B5EF4-FFF2-40B4-BE49-F238E27FC236}">
                <a16:creationId xmlns:a16="http://schemas.microsoft.com/office/drawing/2014/main" id="{6353A973-92AA-48FB-961A-4EF058D35A42}"/>
              </a:ext>
            </a:extLst>
          </p:cNvPr>
          <p:cNvSpPr txBox="1">
            <a:spLocks/>
          </p:cNvSpPr>
          <p:nvPr/>
        </p:nvSpPr>
        <p:spPr>
          <a:xfrm>
            <a:off x="1478541" y="2272599"/>
            <a:ext cx="1570367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คาบเรียน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4E410AF8-53A6-4BA4-A3A8-EEBC65BA044A}"/>
              </a:ext>
            </a:extLst>
          </p:cNvPr>
          <p:cNvSpPr txBox="1">
            <a:spLocks/>
          </p:cNvSpPr>
          <p:nvPr/>
        </p:nvSpPr>
        <p:spPr>
          <a:xfrm>
            <a:off x="1478540" y="3013444"/>
            <a:ext cx="1570367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คาบเรียน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3" name="ชื่อเรื่อง 1">
            <a:extLst>
              <a:ext uri="{FF2B5EF4-FFF2-40B4-BE49-F238E27FC236}">
                <a16:creationId xmlns:a16="http://schemas.microsoft.com/office/drawing/2014/main" id="{562CE8E8-B344-4B30-BAD8-4004C7229DFE}"/>
              </a:ext>
            </a:extLst>
          </p:cNvPr>
          <p:cNvSpPr txBox="1">
            <a:spLocks/>
          </p:cNvSpPr>
          <p:nvPr/>
        </p:nvSpPr>
        <p:spPr>
          <a:xfrm>
            <a:off x="1478541" y="5205240"/>
            <a:ext cx="1570367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คาบเรียน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00030C65-9A9F-49BA-A36D-5BFD44180C53}"/>
              </a:ext>
            </a:extLst>
          </p:cNvPr>
          <p:cNvSpPr txBox="1">
            <a:spLocks/>
          </p:cNvSpPr>
          <p:nvPr/>
        </p:nvSpPr>
        <p:spPr>
          <a:xfrm>
            <a:off x="1478539" y="3741403"/>
            <a:ext cx="1570367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คาบเรียน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5" name="ชื่อเรื่อง 1">
            <a:extLst>
              <a:ext uri="{FF2B5EF4-FFF2-40B4-BE49-F238E27FC236}">
                <a16:creationId xmlns:a16="http://schemas.microsoft.com/office/drawing/2014/main" id="{68AC3EC5-68B5-4442-8068-CA8477318367}"/>
              </a:ext>
            </a:extLst>
          </p:cNvPr>
          <p:cNvSpPr txBox="1">
            <a:spLocks/>
          </p:cNvSpPr>
          <p:nvPr/>
        </p:nvSpPr>
        <p:spPr>
          <a:xfrm>
            <a:off x="1478539" y="4482248"/>
            <a:ext cx="1570367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คาบเรียน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กล่องข้อความ 3">
                <a:extLst>
                  <a:ext uri="{FF2B5EF4-FFF2-40B4-BE49-F238E27FC236}">
                    <a16:creationId xmlns:a16="http://schemas.microsoft.com/office/drawing/2014/main" id="{0BFD4E14-1B82-4CB0-A249-7E3F95338A39}"/>
                  </a:ext>
                </a:extLst>
              </p:cNvPr>
              <p:cNvSpPr txBox="1"/>
              <p:nvPr/>
            </p:nvSpPr>
            <p:spPr>
              <a:xfrm>
                <a:off x="2132857" y="5997843"/>
                <a:ext cx="17793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h-TH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th-TH" sz="2800" dirty="0"/>
              </a:p>
            </p:txBody>
          </p:sp>
        </mc:Choice>
        <mc:Fallback xmlns="">
          <p:sp>
            <p:nvSpPr>
              <p:cNvPr id="4" name="กล่องข้อความ 3">
                <a:extLst>
                  <a:ext uri="{FF2B5EF4-FFF2-40B4-BE49-F238E27FC236}">
                    <a16:creationId xmlns:a16="http://schemas.microsoft.com/office/drawing/2014/main" id="{0BFD4E14-1B82-4CB0-A249-7E3F95338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857" y="5997843"/>
                <a:ext cx="177934" cy="430887"/>
              </a:xfrm>
              <a:prstGeom prst="rect">
                <a:avLst/>
              </a:prstGeom>
              <a:blipFill>
                <a:blip r:embed="rId2"/>
                <a:stretch>
                  <a:fillRect l="-48276" r="-44828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กล่องข้อความ 16">
                <a:extLst>
                  <a:ext uri="{FF2B5EF4-FFF2-40B4-BE49-F238E27FC236}">
                    <a16:creationId xmlns:a16="http://schemas.microsoft.com/office/drawing/2014/main" id="{EA3A91F4-8F02-4073-8D33-40B4C2C1F974}"/>
                  </a:ext>
                </a:extLst>
              </p:cNvPr>
              <p:cNvSpPr txBox="1"/>
              <p:nvPr/>
            </p:nvSpPr>
            <p:spPr>
              <a:xfrm>
                <a:off x="711291" y="5975221"/>
                <a:ext cx="17793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h-TH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th-TH" sz="2800" dirty="0"/>
              </a:p>
            </p:txBody>
          </p:sp>
        </mc:Choice>
        <mc:Fallback xmlns="">
          <p:sp>
            <p:nvSpPr>
              <p:cNvPr id="17" name="กล่องข้อความ 16">
                <a:extLst>
                  <a:ext uri="{FF2B5EF4-FFF2-40B4-BE49-F238E27FC236}">
                    <a16:creationId xmlns:a16="http://schemas.microsoft.com/office/drawing/2014/main" id="{EA3A91F4-8F02-4073-8D33-40B4C2C1F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91" y="5975221"/>
                <a:ext cx="177934" cy="430887"/>
              </a:xfrm>
              <a:prstGeom prst="rect">
                <a:avLst/>
              </a:prstGeom>
              <a:blipFill>
                <a:blip r:embed="rId3"/>
                <a:stretch>
                  <a:fillRect l="-48276" r="-44828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กลุ่ม 19">
            <a:extLst>
              <a:ext uri="{FF2B5EF4-FFF2-40B4-BE49-F238E27FC236}">
                <a16:creationId xmlns:a16="http://schemas.microsoft.com/office/drawing/2014/main" id="{8FE737BC-A1B5-4F5A-9A86-C8C066945B61}"/>
              </a:ext>
            </a:extLst>
          </p:cNvPr>
          <p:cNvGrpSpPr/>
          <p:nvPr/>
        </p:nvGrpSpPr>
        <p:grpSpPr>
          <a:xfrm>
            <a:off x="3895077" y="3284203"/>
            <a:ext cx="5108656" cy="1521210"/>
            <a:chOff x="3895077" y="3284203"/>
            <a:chExt cx="5108656" cy="1521210"/>
          </a:xfrm>
        </p:grpSpPr>
        <p:sp>
          <p:nvSpPr>
            <p:cNvPr id="6" name="สี่เหลี่ยมผืนผ้า 5">
              <a:extLst>
                <a:ext uri="{FF2B5EF4-FFF2-40B4-BE49-F238E27FC236}">
                  <a16:creationId xmlns:a16="http://schemas.microsoft.com/office/drawing/2014/main" id="{0D55C867-745D-45E7-9860-D15C1397E652}"/>
                </a:ext>
              </a:extLst>
            </p:cNvPr>
            <p:cNvSpPr/>
            <p:nvPr/>
          </p:nvSpPr>
          <p:spPr>
            <a:xfrm>
              <a:off x="4332261" y="4159082"/>
              <a:ext cx="467147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“</a:t>
              </a:r>
              <a:r>
                <a:rPr lang="th-TH" sz="36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ข้อมูลจากตารางเรียน</a:t>
              </a:r>
              <a:r>
                <a:rPr lang="en-US" sz="36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?”</a:t>
              </a:r>
              <a:endParaRPr lang="th-TH" sz="3600" dirty="0"/>
            </a:p>
          </p:txBody>
        </p:sp>
        <p:pic>
          <p:nvPicPr>
            <p:cNvPr id="19" name="กราฟิก 18" descr="ลูกศร: โค้งทวนเข็มนาฬิกา">
              <a:extLst>
                <a:ext uri="{FF2B5EF4-FFF2-40B4-BE49-F238E27FC236}">
                  <a16:creationId xmlns:a16="http://schemas.microsoft.com/office/drawing/2014/main" id="{D6681CEC-0EC8-4389-8A86-85DCA6744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465304">
              <a:off x="3895077" y="328420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108298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6" name="ชื่อเรื่อง 1">
            <a:extLst>
              <a:ext uri="{FF2B5EF4-FFF2-40B4-BE49-F238E27FC236}">
                <a16:creationId xmlns:a16="http://schemas.microsoft.com/office/drawing/2014/main" id="{7EF69D10-5E09-44E4-999E-815AAA6D4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1944273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ฐานข้อมูล</a:t>
            </a:r>
          </a:p>
        </p:txBody>
      </p:sp>
      <p:grpSp>
        <p:nvGrpSpPr>
          <p:cNvPr id="7" name="กลุ่ม 6">
            <a:extLst>
              <a:ext uri="{FF2B5EF4-FFF2-40B4-BE49-F238E27FC236}">
                <a16:creationId xmlns:a16="http://schemas.microsoft.com/office/drawing/2014/main" id="{C5F7B584-E78F-46A0-AD05-DD48DD131934}"/>
              </a:ext>
            </a:extLst>
          </p:cNvPr>
          <p:cNvGrpSpPr/>
          <p:nvPr/>
        </p:nvGrpSpPr>
        <p:grpSpPr>
          <a:xfrm>
            <a:off x="642879" y="1489666"/>
            <a:ext cx="7858241" cy="734856"/>
            <a:chOff x="2511346" y="1484864"/>
            <a:chExt cx="7858241" cy="734856"/>
          </a:xfrm>
        </p:grpSpPr>
        <p:sp>
          <p:nvSpPr>
            <p:cNvPr id="6" name="สี่เหลี่ยมผืนผ้า 5">
              <a:extLst>
                <a:ext uri="{FF2B5EF4-FFF2-40B4-BE49-F238E27FC236}">
                  <a16:creationId xmlns:a16="http://schemas.microsoft.com/office/drawing/2014/main" id="{0D55C867-745D-45E7-9860-D15C1397E652}"/>
                </a:ext>
              </a:extLst>
            </p:cNvPr>
            <p:cNvSpPr/>
            <p:nvPr/>
          </p:nvSpPr>
          <p:spPr>
            <a:xfrm>
              <a:off x="2511346" y="1573389"/>
              <a:ext cx="785824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th-TH" sz="3600" dirty="0">
                  <a:solidFill>
                    <a:prstClr val="black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รายการ</a:t>
              </a:r>
              <a:r>
                <a:rPr kumimoji="0" lang="th-TH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           </a:t>
              </a: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=</a:t>
              </a:r>
              <a:r>
                <a:rPr lang="en-US" sz="3600" dirty="0">
                  <a:solidFill>
                    <a:prstClr val="black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 </a:t>
              </a:r>
              <a:r>
                <a:rPr lang="th-TH" sz="3600" dirty="0">
                  <a:solidFill>
                    <a:prstClr val="black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ข้อมูลจากตารางเรียน</a:t>
              </a:r>
              <a:endParaRPr kumimoji="0" lang="th-TH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endParaRPr>
            </a:p>
          </p:txBody>
        </p:sp>
        <p:sp>
          <p:nvSpPr>
            <p:cNvPr id="22" name="ชื่อเรื่อง 1">
              <a:extLst>
                <a:ext uri="{FF2B5EF4-FFF2-40B4-BE49-F238E27FC236}">
                  <a16:creationId xmlns:a16="http://schemas.microsoft.com/office/drawing/2014/main" id="{004F74CB-4A72-450C-A3D1-099A7E75DCBB}"/>
                </a:ext>
              </a:extLst>
            </p:cNvPr>
            <p:cNvSpPr txBox="1">
              <a:spLocks/>
            </p:cNvSpPr>
            <p:nvPr/>
          </p:nvSpPr>
          <p:spPr>
            <a:xfrm>
              <a:off x="4148766" y="1484864"/>
              <a:ext cx="1570367" cy="640080"/>
            </a:xfrm>
            <a:prstGeom prst="roundRect">
              <a:avLst>
                <a:gd name="adj" fmla="val 5268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lIns="274320" tIns="274320" rIns="274320" bIns="274320" numCol="1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j-ea"/>
                  <a:cs typeface="Kanit Light" panose="00000400000000000000" pitchFamily="2" charset="-34"/>
                </a:rPr>
                <a:t>คาบเรียน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endParaRPr>
            </a:p>
          </p:txBody>
        </p:sp>
      </p:grpSp>
      <p:sp>
        <p:nvSpPr>
          <p:cNvPr id="37" name="สี่เหลี่ยมผืนผ้า 36">
            <a:extLst>
              <a:ext uri="{FF2B5EF4-FFF2-40B4-BE49-F238E27FC236}">
                <a16:creationId xmlns:a16="http://schemas.microsoft.com/office/drawing/2014/main" id="{0E37D803-9268-41C4-A990-C51182149C92}"/>
              </a:ext>
            </a:extLst>
          </p:cNvPr>
          <p:cNvSpPr/>
          <p:nvPr/>
        </p:nvSpPr>
        <p:spPr>
          <a:xfrm>
            <a:off x="267542" y="2888589"/>
            <a:ext cx="8647858" cy="2439796"/>
          </a:xfrm>
          <a:prstGeom prst="rect">
            <a:avLst/>
          </a:prstGeom>
          <a:solidFill>
            <a:srgbClr val="F2A7C6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5" name="สี่เหลี่ยมผืนผ้า 34">
            <a:extLst>
              <a:ext uri="{FF2B5EF4-FFF2-40B4-BE49-F238E27FC236}">
                <a16:creationId xmlns:a16="http://schemas.microsoft.com/office/drawing/2014/main" id="{24C8D530-4C20-4B5E-8C9D-5A615EFA9262}"/>
              </a:ext>
            </a:extLst>
          </p:cNvPr>
          <p:cNvSpPr/>
          <p:nvPr/>
        </p:nvSpPr>
        <p:spPr>
          <a:xfrm>
            <a:off x="3170804" y="3000894"/>
            <a:ext cx="5595880" cy="1491177"/>
          </a:xfrm>
          <a:prstGeom prst="rect">
            <a:avLst/>
          </a:prstGeom>
          <a:solidFill>
            <a:srgbClr val="F2A7C6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32" name="กลุ่ม 31">
            <a:extLst>
              <a:ext uri="{FF2B5EF4-FFF2-40B4-BE49-F238E27FC236}">
                <a16:creationId xmlns:a16="http://schemas.microsoft.com/office/drawing/2014/main" id="{74D3D2B5-7485-4322-9A4B-C14FCE5D0A46}"/>
              </a:ext>
            </a:extLst>
          </p:cNvPr>
          <p:cNvGrpSpPr/>
          <p:nvPr/>
        </p:nvGrpSpPr>
        <p:grpSpPr>
          <a:xfrm>
            <a:off x="3319520" y="2967552"/>
            <a:ext cx="5595880" cy="1491177"/>
            <a:chOff x="595370" y="2603919"/>
            <a:chExt cx="5595880" cy="1491177"/>
          </a:xfrm>
        </p:grpSpPr>
        <p:sp>
          <p:nvSpPr>
            <p:cNvPr id="29" name="สี่เหลี่ยมผืนผ้า 28">
              <a:extLst>
                <a:ext uri="{FF2B5EF4-FFF2-40B4-BE49-F238E27FC236}">
                  <a16:creationId xmlns:a16="http://schemas.microsoft.com/office/drawing/2014/main" id="{0D018F46-D6A1-4505-8C2C-85D4B2BF38F9}"/>
                </a:ext>
              </a:extLst>
            </p:cNvPr>
            <p:cNvSpPr/>
            <p:nvPr/>
          </p:nvSpPr>
          <p:spPr>
            <a:xfrm>
              <a:off x="595370" y="2603919"/>
              <a:ext cx="5595880" cy="14911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  <a:defRPr/>
              </a:pPr>
              <a:r>
                <a:rPr lang="th-TH" sz="3600" dirty="0">
                  <a:solidFill>
                    <a:prstClr val="black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รายการ</a:t>
              </a:r>
              <a:br>
                <a:rPr lang="en-US" sz="3600" dirty="0">
                  <a:solidFill>
                    <a:prstClr val="black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en-US" sz="3600" dirty="0">
                  <a:solidFill>
                    <a:prstClr val="black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= </a:t>
              </a:r>
              <a:r>
                <a:rPr lang="th-TH" sz="3600" dirty="0">
                  <a:solidFill>
                    <a:prstClr val="black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ข้อมูลการสอนของอาจารย์</a:t>
              </a:r>
              <a:endParaRPr lang="th-TH" sz="3600" dirty="0">
                <a:solidFill>
                  <a:prstClr val="black"/>
                </a:solidFill>
              </a:endParaRPr>
            </a:p>
          </p:txBody>
        </p:sp>
        <p:sp>
          <p:nvSpPr>
            <p:cNvPr id="30" name="ชื่อเรื่อง 1">
              <a:extLst>
                <a:ext uri="{FF2B5EF4-FFF2-40B4-BE49-F238E27FC236}">
                  <a16:creationId xmlns:a16="http://schemas.microsoft.com/office/drawing/2014/main" id="{CDB1E063-ABBA-445C-B4EF-2A2A490ECC48}"/>
                </a:ext>
              </a:extLst>
            </p:cNvPr>
            <p:cNvSpPr txBox="1">
              <a:spLocks/>
            </p:cNvSpPr>
            <p:nvPr/>
          </p:nvSpPr>
          <p:spPr>
            <a:xfrm>
              <a:off x="2250831" y="2686924"/>
              <a:ext cx="2966028" cy="640080"/>
            </a:xfrm>
            <a:prstGeom prst="roundRect">
              <a:avLst>
                <a:gd name="adj" fmla="val 5268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lIns="274320" tIns="274320" rIns="274320" bIns="274320" numCol="1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j-ea"/>
                  <a:cs typeface="Kanit Light" panose="00000400000000000000" pitchFamily="2" charset="-34"/>
                </a:rPr>
                <a:t>สถานที่สอนของอาจารย์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endParaRPr>
            </a:p>
          </p:txBody>
        </p:sp>
      </p:grpSp>
      <p:sp>
        <p:nvSpPr>
          <p:cNvPr id="31" name="ชื่อเรื่อง 1">
            <a:extLst>
              <a:ext uri="{FF2B5EF4-FFF2-40B4-BE49-F238E27FC236}">
                <a16:creationId xmlns:a16="http://schemas.microsoft.com/office/drawing/2014/main" id="{E1164EA7-41B0-4EB4-AD87-E8E266B11E09}"/>
              </a:ext>
            </a:extLst>
          </p:cNvPr>
          <p:cNvSpPr txBox="1">
            <a:spLocks/>
          </p:cNvSpPr>
          <p:nvPr/>
        </p:nvSpPr>
        <p:spPr>
          <a:xfrm>
            <a:off x="642879" y="3389974"/>
            <a:ext cx="2003504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ข้อมูลอาจารย์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4" name="สี่เหลี่ยมผืนผ้า 33">
            <a:extLst>
              <a:ext uri="{FF2B5EF4-FFF2-40B4-BE49-F238E27FC236}">
                <a16:creationId xmlns:a16="http://schemas.microsoft.com/office/drawing/2014/main" id="{50EB3477-8FF0-4043-BBAF-0901769C3088}"/>
              </a:ext>
            </a:extLst>
          </p:cNvPr>
          <p:cNvSpPr/>
          <p:nvPr/>
        </p:nvSpPr>
        <p:spPr>
          <a:xfrm>
            <a:off x="2709376" y="3442310"/>
            <a:ext cx="4042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+</a:t>
            </a:r>
            <a:endParaRPr lang="th-TH" dirty="0"/>
          </a:p>
        </p:txBody>
      </p:sp>
      <p:sp>
        <p:nvSpPr>
          <p:cNvPr id="36" name="สี่เหลี่ยมผืนผ้า 35">
            <a:extLst>
              <a:ext uri="{FF2B5EF4-FFF2-40B4-BE49-F238E27FC236}">
                <a16:creationId xmlns:a16="http://schemas.microsoft.com/office/drawing/2014/main" id="{C1460A18-083F-49A9-97E9-0BE307EBF19B}"/>
              </a:ext>
            </a:extLst>
          </p:cNvPr>
          <p:cNvSpPr/>
          <p:nvPr/>
        </p:nvSpPr>
        <p:spPr>
          <a:xfrm>
            <a:off x="2732852" y="4682054"/>
            <a:ext cx="48974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= </a:t>
            </a:r>
            <a:r>
              <a:rPr lang="th-TH" sz="36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รายละเอียดของอาจารย์</a:t>
            </a:r>
            <a:endParaRPr lang="th-TH" dirty="0"/>
          </a:p>
        </p:txBody>
      </p:sp>
      <p:sp>
        <p:nvSpPr>
          <p:cNvPr id="38" name="สี่เหลี่ยมผืนผ้า 37">
            <a:extLst>
              <a:ext uri="{FF2B5EF4-FFF2-40B4-BE49-F238E27FC236}">
                <a16:creationId xmlns:a16="http://schemas.microsoft.com/office/drawing/2014/main" id="{4AF2D6E9-EF54-48DB-9808-81840BF951B0}"/>
              </a:ext>
            </a:extLst>
          </p:cNvPr>
          <p:cNvSpPr/>
          <p:nvPr/>
        </p:nvSpPr>
        <p:spPr>
          <a:xfrm>
            <a:off x="623828" y="2340354"/>
            <a:ext cx="16065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6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รายการ</a:t>
            </a:r>
            <a:endParaRPr kumimoji="0" lang="th-TH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9" name="สี่เหลี่ยมผืนผ้า 38">
            <a:extLst>
              <a:ext uri="{FF2B5EF4-FFF2-40B4-BE49-F238E27FC236}">
                <a16:creationId xmlns:a16="http://schemas.microsoft.com/office/drawing/2014/main" id="{386D497E-57AB-416C-98C2-A3251A20E0AA}"/>
              </a:ext>
            </a:extLst>
          </p:cNvPr>
          <p:cNvSpPr/>
          <p:nvPr/>
        </p:nvSpPr>
        <p:spPr>
          <a:xfrm>
            <a:off x="2732852" y="5464498"/>
            <a:ext cx="52565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= </a:t>
            </a:r>
            <a:r>
              <a:rPr lang="th-TH" sz="36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ข้อมูลของอาจารย์ทั้งหมด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017826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5" grpId="0" animBg="1"/>
      <p:bldP spid="31" grpId="0" animBg="1"/>
      <p:bldP spid="34" grpId="0"/>
      <p:bldP spid="36" grpId="0"/>
      <p:bldP spid="38" grpId="0"/>
      <p:bldP spid="3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2802402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หลักการทำงาน</a:t>
            </a:r>
          </a:p>
        </p:txBody>
      </p:sp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116082E7-602E-43D8-B07B-3D9D93053FAA}"/>
              </a:ext>
            </a:extLst>
          </p:cNvPr>
          <p:cNvSpPr txBox="1">
            <a:spLocks/>
          </p:cNvSpPr>
          <p:nvPr/>
        </p:nvSpPr>
        <p:spPr>
          <a:xfrm>
            <a:off x="244717" y="1591839"/>
            <a:ext cx="2802402" cy="4555743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prstClr val="black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defRPr>
            </a:lvl1pPr>
          </a:lstStyle>
          <a:p>
            <a:r>
              <a:rPr lang="th-TH" dirty="0"/>
              <a:t>หน้าจอ</a:t>
            </a:r>
          </a:p>
        </p:txBody>
      </p:sp>
      <p:sp>
        <p:nvSpPr>
          <p:cNvPr id="10" name="ชื่อเรื่อง 1">
            <a:extLst>
              <a:ext uri="{FF2B5EF4-FFF2-40B4-BE49-F238E27FC236}">
                <a16:creationId xmlns:a16="http://schemas.microsoft.com/office/drawing/2014/main" id="{1B13DB68-838F-49AD-9A35-20C07763F62E}"/>
              </a:ext>
            </a:extLst>
          </p:cNvPr>
          <p:cNvSpPr txBox="1">
            <a:spLocks/>
          </p:cNvSpPr>
          <p:nvPr/>
        </p:nvSpPr>
        <p:spPr>
          <a:xfrm>
            <a:off x="3170799" y="3604372"/>
            <a:ext cx="2802402" cy="2543209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b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แอปพลิเคชัน</a:t>
            </a:r>
          </a:p>
        </p:txBody>
      </p:sp>
      <p:sp>
        <p:nvSpPr>
          <p:cNvPr id="12" name="ชื่อเรื่อง 1">
            <a:extLst>
              <a:ext uri="{FF2B5EF4-FFF2-40B4-BE49-F238E27FC236}">
                <a16:creationId xmlns:a16="http://schemas.microsoft.com/office/drawing/2014/main" id="{A120497B-8B66-445F-9EED-AAB6D8909088}"/>
              </a:ext>
            </a:extLst>
          </p:cNvPr>
          <p:cNvSpPr txBox="1">
            <a:spLocks/>
          </p:cNvSpPr>
          <p:nvPr/>
        </p:nvSpPr>
        <p:spPr>
          <a:xfrm>
            <a:off x="6096881" y="1591839"/>
            <a:ext cx="2802402" cy="4555743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หน่วยความจำ</a:t>
            </a:r>
          </a:p>
        </p:txBody>
      </p:sp>
      <p:sp>
        <p:nvSpPr>
          <p:cNvPr id="15" name="ลูกศร: ขวา 14">
            <a:extLst>
              <a:ext uri="{FF2B5EF4-FFF2-40B4-BE49-F238E27FC236}">
                <a16:creationId xmlns:a16="http://schemas.microsoft.com/office/drawing/2014/main" id="{640D6D60-3119-43F2-A94F-47527754CF4D}"/>
              </a:ext>
            </a:extLst>
          </p:cNvPr>
          <p:cNvSpPr/>
          <p:nvPr/>
        </p:nvSpPr>
        <p:spPr>
          <a:xfrm>
            <a:off x="5064368" y="3693709"/>
            <a:ext cx="194134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บันทึก</a:t>
            </a:r>
          </a:p>
        </p:txBody>
      </p:sp>
      <p:sp>
        <p:nvSpPr>
          <p:cNvPr id="17" name="ลูกศร: ขวา 16">
            <a:extLst>
              <a:ext uri="{FF2B5EF4-FFF2-40B4-BE49-F238E27FC236}">
                <a16:creationId xmlns:a16="http://schemas.microsoft.com/office/drawing/2014/main" id="{5AE8C2FA-DAD8-46B9-8488-E5383D33619E}"/>
              </a:ext>
            </a:extLst>
          </p:cNvPr>
          <p:cNvSpPr/>
          <p:nvPr/>
        </p:nvSpPr>
        <p:spPr>
          <a:xfrm flipH="1">
            <a:off x="5064368" y="4744644"/>
            <a:ext cx="194134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อ่านกลับ</a:t>
            </a:r>
          </a:p>
        </p:txBody>
      </p:sp>
      <p:sp>
        <p:nvSpPr>
          <p:cNvPr id="18" name="ลูกศร: ขวา 17">
            <a:extLst>
              <a:ext uri="{FF2B5EF4-FFF2-40B4-BE49-F238E27FC236}">
                <a16:creationId xmlns:a16="http://schemas.microsoft.com/office/drawing/2014/main" id="{595592C4-DD2A-45E3-8DF4-1B66A6C89897}"/>
              </a:ext>
            </a:extLst>
          </p:cNvPr>
          <p:cNvSpPr/>
          <p:nvPr/>
        </p:nvSpPr>
        <p:spPr>
          <a:xfrm flipH="1">
            <a:off x="2138288" y="4744644"/>
            <a:ext cx="194134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แสดงผล</a:t>
            </a:r>
          </a:p>
        </p:txBody>
      </p:sp>
      <p:sp>
        <p:nvSpPr>
          <p:cNvPr id="21" name="ลูกศร: ขวา 20">
            <a:extLst>
              <a:ext uri="{FF2B5EF4-FFF2-40B4-BE49-F238E27FC236}">
                <a16:creationId xmlns:a16="http://schemas.microsoft.com/office/drawing/2014/main" id="{4EAAA60E-4A0D-4732-980B-D69203693EBB}"/>
              </a:ext>
            </a:extLst>
          </p:cNvPr>
          <p:cNvSpPr/>
          <p:nvPr/>
        </p:nvSpPr>
        <p:spPr>
          <a:xfrm>
            <a:off x="2138288" y="1591839"/>
            <a:ext cx="486742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นำเข้า</a:t>
            </a:r>
          </a:p>
        </p:txBody>
      </p:sp>
      <p:sp>
        <p:nvSpPr>
          <p:cNvPr id="20" name="ลูกศร: ขวา 19">
            <a:extLst>
              <a:ext uri="{FF2B5EF4-FFF2-40B4-BE49-F238E27FC236}">
                <a16:creationId xmlns:a16="http://schemas.microsoft.com/office/drawing/2014/main" id="{19DBB94B-F563-4FCA-8110-B31F829B9A38}"/>
              </a:ext>
            </a:extLst>
          </p:cNvPr>
          <p:cNvSpPr/>
          <p:nvPr/>
        </p:nvSpPr>
        <p:spPr>
          <a:xfrm>
            <a:off x="2138288" y="3693709"/>
            <a:ext cx="194134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แก้ไข</a:t>
            </a:r>
          </a:p>
        </p:txBody>
      </p:sp>
      <p:sp>
        <p:nvSpPr>
          <p:cNvPr id="3" name="ลูกศร: ขวา 2">
            <a:extLst>
              <a:ext uri="{FF2B5EF4-FFF2-40B4-BE49-F238E27FC236}">
                <a16:creationId xmlns:a16="http://schemas.microsoft.com/office/drawing/2014/main" id="{27DBE52E-FF2D-4BD5-81FA-66611743008D}"/>
              </a:ext>
            </a:extLst>
          </p:cNvPr>
          <p:cNvSpPr/>
          <p:nvPr/>
        </p:nvSpPr>
        <p:spPr>
          <a:xfrm flipH="1">
            <a:off x="2138288" y="2642774"/>
            <a:ext cx="486742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ส่งออก</a:t>
            </a:r>
          </a:p>
        </p:txBody>
      </p:sp>
    </p:spTree>
    <p:extLst>
      <p:ext uri="{BB962C8B-B14F-4D97-AF65-F5344CB8AC3E}">
        <p14:creationId xmlns:p14="http://schemas.microsoft.com/office/powerpoint/2010/main" val="84404404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21" grpId="0" animBg="1"/>
      <p:bldP spid="20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รอง 3">
            <a:extLst>
              <a:ext uri="{FF2B5EF4-FFF2-40B4-BE49-F238E27FC236}">
                <a16:creationId xmlns:a16="http://schemas.microsoft.com/office/drawing/2014/main" id="{A5479894-41A1-456C-9F27-D12D36F36A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73383" y="3918855"/>
            <a:ext cx="3997234" cy="1332414"/>
          </a:xfrm>
          <a:prstGeom prst="roundRect">
            <a:avLst>
              <a:gd name="adj" fmla="val 784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th-TH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พง</a:t>
            </a:r>
            <a:r>
              <a:rPr lang="th-TH" dirty="0" err="1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ษ์</a:t>
            </a:r>
            <a:r>
              <a:rPr lang="th-TH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เทวิน นาคพงศ์พิมาน</a:t>
            </a:r>
            <a:br>
              <a:rPr lang="th-TH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</a:br>
            <a:r>
              <a:rPr lang="th-TH" dirty="0" err="1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วศ</a:t>
            </a:r>
            <a:r>
              <a:rPr lang="th-TH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กร นพวรรณพร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89E86E20-54BF-44E0-B59C-C4473640F73B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4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45D8D8AB-EDC6-4D6A-9C35-BA27F7B61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188" y="548640"/>
            <a:ext cx="8075624" cy="300445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algn="l"/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แอปพลิเคชัน</a:t>
            </a:r>
            <a:b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แสดง</a:t>
            </a:r>
            <a:r>
              <a:rPr lang="th-TH" sz="4400" dirty="0">
                <a:latin typeface="Kanit" panose="00000500000000000000" pitchFamily="2" charset="-34"/>
                <a:cs typeface="Kanit" panose="00000500000000000000" pitchFamily="2" charset="-34"/>
              </a:rPr>
              <a:t>ตารางเรียน</a:t>
            </a:r>
            <a:br>
              <a:rPr lang="th-TH" sz="4400" dirty="0">
                <a:latin typeface="Kanit" panose="00000500000000000000" pitchFamily="2" charset="-34"/>
                <a:cs typeface="Kanit" panose="00000500000000000000" pitchFamily="2" charset="-34"/>
              </a:rPr>
            </a:br>
            <a:r>
              <a:rPr lang="th-TH" sz="4400" dirty="0">
                <a:latin typeface="Kanit" panose="00000500000000000000" pitchFamily="2" charset="-34"/>
                <a:cs typeface="Kanit" panose="00000500000000000000" pitchFamily="2" charset="-34"/>
              </a:rPr>
              <a:t>และสถานที่สอนของอาจารย์</a:t>
            </a:r>
            <a:b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3200" dirty="0">
                <a:latin typeface="Kanit Light" panose="00000400000000000000" pitchFamily="2" charset="-34"/>
                <a:cs typeface="Kanit Light" panose="00000400000000000000" pitchFamily="2" charset="-34"/>
              </a:rPr>
              <a:t>สำหรับนักเรียน ม.</a:t>
            </a:r>
            <a:r>
              <a:rPr lang="en-US" sz="3200" dirty="0">
                <a:latin typeface="Kanit Light" panose="00000400000000000000" pitchFamily="2" charset="-34"/>
                <a:cs typeface="Kanit Light" panose="00000400000000000000" pitchFamily="2" charset="-34"/>
              </a:rPr>
              <a:t>602</a:t>
            </a:r>
            <a:br>
              <a:rPr lang="th-TH" sz="32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3200" dirty="0">
                <a:latin typeface="Kanit Light" panose="00000400000000000000" pitchFamily="2" charset="-34"/>
                <a:cs typeface="Kanit Light" panose="00000400000000000000" pitchFamily="2" charset="-34"/>
              </a:rPr>
              <a:t>โรงเรียนสวนกุหลาบวิทยาลัย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3892780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75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116082E7-602E-43D8-B07B-3D9D93053FAA}"/>
              </a:ext>
            </a:extLst>
          </p:cNvPr>
          <p:cNvSpPr txBox="1">
            <a:spLocks/>
          </p:cNvSpPr>
          <p:nvPr/>
        </p:nvSpPr>
        <p:spPr>
          <a:xfrm>
            <a:off x="244717" y="1591839"/>
            <a:ext cx="2802402" cy="4555743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prstClr val="black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หน้าจอ</a:t>
            </a:r>
          </a:p>
        </p:txBody>
      </p:sp>
      <p:sp>
        <p:nvSpPr>
          <p:cNvPr id="10" name="ชื่อเรื่อง 1">
            <a:extLst>
              <a:ext uri="{FF2B5EF4-FFF2-40B4-BE49-F238E27FC236}">
                <a16:creationId xmlns:a16="http://schemas.microsoft.com/office/drawing/2014/main" id="{1B13DB68-838F-49AD-9A35-20C07763F62E}"/>
              </a:ext>
            </a:extLst>
          </p:cNvPr>
          <p:cNvSpPr txBox="1">
            <a:spLocks/>
          </p:cNvSpPr>
          <p:nvPr/>
        </p:nvSpPr>
        <p:spPr>
          <a:xfrm>
            <a:off x="3170799" y="3604372"/>
            <a:ext cx="2802402" cy="2543209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</a:b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แอปพลิเคชัน</a:t>
            </a:r>
          </a:p>
        </p:txBody>
      </p:sp>
      <p:sp>
        <p:nvSpPr>
          <p:cNvPr id="12" name="ชื่อเรื่อง 1">
            <a:extLst>
              <a:ext uri="{FF2B5EF4-FFF2-40B4-BE49-F238E27FC236}">
                <a16:creationId xmlns:a16="http://schemas.microsoft.com/office/drawing/2014/main" id="{A120497B-8B66-445F-9EED-AAB6D8909088}"/>
              </a:ext>
            </a:extLst>
          </p:cNvPr>
          <p:cNvSpPr txBox="1">
            <a:spLocks/>
          </p:cNvSpPr>
          <p:nvPr/>
        </p:nvSpPr>
        <p:spPr>
          <a:xfrm>
            <a:off x="6096881" y="1591839"/>
            <a:ext cx="2802402" cy="4555743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หน่วยความจำ</a:t>
            </a: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11E6350B-64C0-4F31-BD24-2C8B134A8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2802402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หลักการทำงาน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5" name="ลูกศร: ขวา 14">
            <a:extLst>
              <a:ext uri="{FF2B5EF4-FFF2-40B4-BE49-F238E27FC236}">
                <a16:creationId xmlns:a16="http://schemas.microsoft.com/office/drawing/2014/main" id="{640D6D60-3119-43F2-A94F-47527754CF4D}"/>
              </a:ext>
            </a:extLst>
          </p:cNvPr>
          <p:cNvSpPr/>
          <p:nvPr/>
        </p:nvSpPr>
        <p:spPr>
          <a:xfrm>
            <a:off x="5064368" y="3693709"/>
            <a:ext cx="194134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บันทึก</a:t>
            </a:r>
          </a:p>
        </p:txBody>
      </p:sp>
      <p:sp>
        <p:nvSpPr>
          <p:cNvPr id="17" name="ลูกศร: ขวา 16">
            <a:extLst>
              <a:ext uri="{FF2B5EF4-FFF2-40B4-BE49-F238E27FC236}">
                <a16:creationId xmlns:a16="http://schemas.microsoft.com/office/drawing/2014/main" id="{5AE8C2FA-DAD8-46B9-8488-E5383D33619E}"/>
              </a:ext>
            </a:extLst>
          </p:cNvPr>
          <p:cNvSpPr/>
          <p:nvPr/>
        </p:nvSpPr>
        <p:spPr>
          <a:xfrm flipH="1">
            <a:off x="5064368" y="4744644"/>
            <a:ext cx="194134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อ่านกลับ</a:t>
            </a:r>
          </a:p>
        </p:txBody>
      </p:sp>
      <p:sp>
        <p:nvSpPr>
          <p:cNvPr id="18" name="ลูกศร: ขวา 17">
            <a:extLst>
              <a:ext uri="{FF2B5EF4-FFF2-40B4-BE49-F238E27FC236}">
                <a16:creationId xmlns:a16="http://schemas.microsoft.com/office/drawing/2014/main" id="{595592C4-DD2A-45E3-8DF4-1B66A6C89897}"/>
              </a:ext>
            </a:extLst>
          </p:cNvPr>
          <p:cNvSpPr/>
          <p:nvPr/>
        </p:nvSpPr>
        <p:spPr>
          <a:xfrm flipH="1">
            <a:off x="2138288" y="4744644"/>
            <a:ext cx="194134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แสดงผล</a:t>
            </a:r>
          </a:p>
        </p:txBody>
      </p:sp>
      <p:sp>
        <p:nvSpPr>
          <p:cNvPr id="21" name="ลูกศร: ขวา 20">
            <a:extLst>
              <a:ext uri="{FF2B5EF4-FFF2-40B4-BE49-F238E27FC236}">
                <a16:creationId xmlns:a16="http://schemas.microsoft.com/office/drawing/2014/main" id="{4EAAA60E-4A0D-4732-980B-D69203693EBB}"/>
              </a:ext>
            </a:extLst>
          </p:cNvPr>
          <p:cNvSpPr/>
          <p:nvPr/>
        </p:nvSpPr>
        <p:spPr>
          <a:xfrm>
            <a:off x="2138288" y="1591839"/>
            <a:ext cx="486742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นำเข้า</a:t>
            </a:r>
          </a:p>
        </p:txBody>
      </p:sp>
      <p:sp>
        <p:nvSpPr>
          <p:cNvPr id="20" name="ลูกศร: ขวา 19">
            <a:extLst>
              <a:ext uri="{FF2B5EF4-FFF2-40B4-BE49-F238E27FC236}">
                <a16:creationId xmlns:a16="http://schemas.microsoft.com/office/drawing/2014/main" id="{19DBB94B-F563-4FCA-8110-B31F829B9A38}"/>
              </a:ext>
            </a:extLst>
          </p:cNvPr>
          <p:cNvSpPr/>
          <p:nvPr/>
        </p:nvSpPr>
        <p:spPr>
          <a:xfrm>
            <a:off x="2138288" y="3693709"/>
            <a:ext cx="194134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แก้ไข</a:t>
            </a:r>
          </a:p>
        </p:txBody>
      </p:sp>
      <p:sp>
        <p:nvSpPr>
          <p:cNvPr id="3" name="ลูกศร: ขวา 2">
            <a:extLst>
              <a:ext uri="{FF2B5EF4-FFF2-40B4-BE49-F238E27FC236}">
                <a16:creationId xmlns:a16="http://schemas.microsoft.com/office/drawing/2014/main" id="{27DBE52E-FF2D-4BD5-81FA-66611743008D}"/>
              </a:ext>
            </a:extLst>
          </p:cNvPr>
          <p:cNvSpPr/>
          <p:nvPr/>
        </p:nvSpPr>
        <p:spPr>
          <a:xfrm flipH="1">
            <a:off x="2138288" y="2642774"/>
            <a:ext cx="486742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ส่งออก</a:t>
            </a:r>
          </a:p>
        </p:txBody>
      </p:sp>
    </p:spTree>
    <p:extLst>
      <p:ext uri="{BB962C8B-B14F-4D97-AF65-F5344CB8AC3E}">
        <p14:creationId xmlns:p14="http://schemas.microsoft.com/office/powerpoint/2010/main" val="20441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xit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xit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7" grpId="0" animBg="1"/>
      <p:bldP spid="17" grpId="1" animBg="1"/>
      <p:bldP spid="18" grpId="0" animBg="1"/>
      <p:bldP spid="18" grpId="1" animBg="1"/>
      <p:bldP spid="21" grpId="0" animBg="1"/>
      <p:bldP spid="21" grpId="1" animBg="1"/>
      <p:bldP spid="20" grpId="0" animBg="1"/>
      <p:bldP spid="20" grpId="1" animBg="1"/>
      <p:bldP spid="3" grpId="0" animBg="1"/>
      <p:bldP spid="3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pic>
        <p:nvPicPr>
          <p:cNvPr id="1026" name="Picture 2" descr="ic_launcher.png">
            <a:extLst>
              <a:ext uri="{FF2B5EF4-FFF2-40B4-BE49-F238E27FC236}">
                <a16:creationId xmlns:a16="http://schemas.microsoft.com/office/drawing/2014/main" id="{CC0485A6-954A-42E8-85F4-C39E48DA1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446" y="2690446"/>
            <a:ext cx="1477108" cy="147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5857" y="721523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ฐานข้อมูล</a:t>
            </a:r>
          </a:p>
        </p:txBody>
      </p:sp>
      <p:sp>
        <p:nvSpPr>
          <p:cNvPr id="15" name="ชื่อเรื่อง 1">
            <a:extLst>
              <a:ext uri="{FF2B5EF4-FFF2-40B4-BE49-F238E27FC236}">
                <a16:creationId xmlns:a16="http://schemas.microsoft.com/office/drawing/2014/main" id="{9EB56541-B45F-4EB1-8BC2-A398D5C6A4D9}"/>
              </a:ext>
            </a:extLst>
          </p:cNvPr>
          <p:cNvSpPr txBox="1">
            <a:spLocks/>
          </p:cNvSpPr>
          <p:nvPr/>
        </p:nvSpPr>
        <p:spPr>
          <a:xfrm>
            <a:off x="6105382" y="4294163"/>
            <a:ext cx="2723272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หลักการทำงาน</a:t>
            </a:r>
          </a:p>
        </p:txBody>
      </p:sp>
      <p:sp>
        <p:nvSpPr>
          <p:cNvPr id="16" name="ชื่อเรื่อง 1">
            <a:extLst>
              <a:ext uri="{FF2B5EF4-FFF2-40B4-BE49-F238E27FC236}">
                <a16:creationId xmlns:a16="http://schemas.microsoft.com/office/drawing/2014/main" id="{3BF91A50-08E4-4494-B8E0-5A6C2397DE5D}"/>
              </a:ext>
            </a:extLst>
          </p:cNvPr>
          <p:cNvSpPr txBox="1">
            <a:spLocks/>
          </p:cNvSpPr>
          <p:nvPr/>
        </p:nvSpPr>
        <p:spPr>
          <a:xfrm>
            <a:off x="716277" y="4294163"/>
            <a:ext cx="2237935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</a:t>
            </a:r>
          </a:p>
        </p:txBody>
      </p:sp>
      <p:sp>
        <p:nvSpPr>
          <p:cNvPr id="7" name="รูปแบบอิสระ: รูปร่าง 6">
            <a:extLst>
              <a:ext uri="{FF2B5EF4-FFF2-40B4-BE49-F238E27FC236}">
                <a16:creationId xmlns:a16="http://schemas.microsoft.com/office/drawing/2014/main" id="{97D78C22-5389-4DD6-AD6F-77EC530E9AD0}"/>
              </a:ext>
            </a:extLst>
          </p:cNvPr>
          <p:cNvSpPr/>
          <p:nvPr/>
        </p:nvSpPr>
        <p:spPr>
          <a:xfrm rot="16200000">
            <a:off x="4327860" y="2066496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9" name="รูปแบบอิสระ: รูปร่าง 8">
            <a:extLst>
              <a:ext uri="{FF2B5EF4-FFF2-40B4-BE49-F238E27FC236}">
                <a16:creationId xmlns:a16="http://schemas.microsoft.com/office/drawing/2014/main" id="{D9D2B31E-2566-450C-A45B-C0B7EC434328}"/>
              </a:ext>
            </a:extLst>
          </p:cNvPr>
          <p:cNvSpPr/>
          <p:nvPr/>
        </p:nvSpPr>
        <p:spPr>
          <a:xfrm rot="1461866">
            <a:off x="5459715" y="3881955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10" name="รูปแบบอิสระ: รูปร่าง 9">
            <a:extLst>
              <a:ext uri="{FF2B5EF4-FFF2-40B4-BE49-F238E27FC236}">
                <a16:creationId xmlns:a16="http://schemas.microsoft.com/office/drawing/2014/main" id="{E81ABAF5-2B1F-4FA5-95E9-BF1692961FE3}"/>
              </a:ext>
            </a:extLst>
          </p:cNvPr>
          <p:cNvSpPr/>
          <p:nvPr/>
        </p:nvSpPr>
        <p:spPr>
          <a:xfrm rot="9347499">
            <a:off x="3195568" y="3882240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2911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31BCA5-8B5A-478D-9239-FED863EB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727" y="1948923"/>
            <a:ext cx="8876545" cy="3804234"/>
          </a:xfrm>
          <a:prstGeom prst="rect">
            <a:avLst/>
          </a:prstGeom>
        </p:spPr>
      </p:pic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CD4388C3-FE41-41EC-9ACD-440BA9594292}"/>
              </a:ext>
            </a:extLst>
          </p:cNvPr>
          <p:cNvGrpSpPr/>
          <p:nvPr/>
        </p:nvGrpSpPr>
        <p:grpSpPr>
          <a:xfrm>
            <a:off x="2701792" y="1976819"/>
            <a:ext cx="5380301" cy="3279772"/>
            <a:chOff x="2701792" y="1822065"/>
            <a:chExt cx="5380301" cy="3279772"/>
          </a:xfrm>
        </p:grpSpPr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D5A4DFA6-4C47-4CEF-8CFF-20E4C33159C4}"/>
                </a:ext>
              </a:extLst>
            </p:cNvPr>
            <p:cNvSpPr/>
            <p:nvPr/>
          </p:nvSpPr>
          <p:spPr>
            <a:xfrm>
              <a:off x="2701792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3" name="รูปแบบอิสระ: รูปร่าง 32">
              <a:extLst>
                <a:ext uri="{FF2B5EF4-FFF2-40B4-BE49-F238E27FC236}">
                  <a16:creationId xmlns:a16="http://schemas.microsoft.com/office/drawing/2014/main" id="{1A413A91-41C3-4273-B9A0-70357625DE6E}"/>
                </a:ext>
              </a:extLst>
            </p:cNvPr>
            <p:cNvSpPr/>
            <p:nvPr/>
          </p:nvSpPr>
          <p:spPr>
            <a:xfrm>
              <a:off x="3420394" y="1822065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ออกแบบระบบ</a:t>
              </a:r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2EB1837E-D1E2-486D-98CA-60365F95795B}"/>
                </a:ext>
              </a:extLst>
            </p:cNvPr>
            <p:cNvSpPr/>
            <p:nvPr/>
          </p:nvSpPr>
          <p:spPr>
            <a:xfrm>
              <a:off x="5926288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17B62C74-930D-4165-931B-36BC444EC015}"/>
                </a:ext>
              </a:extLst>
            </p:cNvPr>
            <p:cNvSpPr/>
            <p:nvPr/>
          </p:nvSpPr>
          <p:spPr>
            <a:xfrm>
              <a:off x="7510897" y="3406674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0F5FE5EE-CC31-4266-AB48-2E236FAC23B5}"/>
                </a:ext>
              </a:extLst>
            </p:cNvPr>
            <p:cNvSpPr/>
            <p:nvPr/>
          </p:nvSpPr>
          <p:spPr>
            <a:xfrm rot="21600000">
              <a:off x="5953926" y="4530641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D25F3B98-7A62-4AC5-BDCB-726BA7662A0C}"/>
                </a:ext>
              </a:extLst>
            </p:cNvPr>
            <p:cNvSpPr/>
            <p:nvPr/>
          </p:nvSpPr>
          <p:spPr>
            <a:xfrm rot="21600000">
              <a:off x="2729431" y="4530640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843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31BCA5-8B5A-478D-9239-FED863EB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727" y="1948923"/>
            <a:ext cx="8876545" cy="3804234"/>
          </a:xfrm>
          <a:prstGeom prst="rect">
            <a:avLst/>
          </a:prstGeom>
        </p:spPr>
      </p:pic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CD4388C3-FE41-41EC-9ACD-440BA9594292}"/>
              </a:ext>
            </a:extLst>
          </p:cNvPr>
          <p:cNvGrpSpPr/>
          <p:nvPr/>
        </p:nvGrpSpPr>
        <p:grpSpPr>
          <a:xfrm>
            <a:off x="2701792" y="1976819"/>
            <a:ext cx="6246308" cy="3279772"/>
            <a:chOff x="2701792" y="1822065"/>
            <a:chExt cx="6246308" cy="3279772"/>
          </a:xfrm>
        </p:grpSpPr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D5A4DFA6-4C47-4CEF-8CFF-20E4C33159C4}"/>
                </a:ext>
              </a:extLst>
            </p:cNvPr>
            <p:cNvSpPr/>
            <p:nvPr/>
          </p:nvSpPr>
          <p:spPr>
            <a:xfrm>
              <a:off x="2701792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2EB1837E-D1E2-486D-98CA-60365F95795B}"/>
                </a:ext>
              </a:extLst>
            </p:cNvPr>
            <p:cNvSpPr/>
            <p:nvPr/>
          </p:nvSpPr>
          <p:spPr>
            <a:xfrm>
              <a:off x="5926288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5" name="รูปแบบอิสระ: รูปร่าง 34">
              <a:extLst>
                <a:ext uri="{FF2B5EF4-FFF2-40B4-BE49-F238E27FC236}">
                  <a16:creationId xmlns:a16="http://schemas.microsoft.com/office/drawing/2014/main" id="{A88900CB-402F-46B9-9668-C1BFC8807934}"/>
                </a:ext>
              </a:extLst>
            </p:cNvPr>
            <p:cNvSpPr/>
            <p:nvPr/>
          </p:nvSpPr>
          <p:spPr>
            <a:xfrm>
              <a:off x="6644889" y="1822065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การ</a:t>
              </a: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ดำเนินงาน</a:t>
              </a:r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17B62C74-930D-4165-931B-36BC444EC015}"/>
                </a:ext>
              </a:extLst>
            </p:cNvPr>
            <p:cNvSpPr/>
            <p:nvPr/>
          </p:nvSpPr>
          <p:spPr>
            <a:xfrm>
              <a:off x="7510897" y="3406674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0F5FE5EE-CC31-4266-AB48-2E236FAC23B5}"/>
                </a:ext>
              </a:extLst>
            </p:cNvPr>
            <p:cNvSpPr/>
            <p:nvPr/>
          </p:nvSpPr>
          <p:spPr>
            <a:xfrm rot="21600000">
              <a:off x="5953926" y="4530641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D25F3B98-7A62-4AC5-BDCB-726BA7662A0C}"/>
                </a:ext>
              </a:extLst>
            </p:cNvPr>
            <p:cNvSpPr/>
            <p:nvPr/>
          </p:nvSpPr>
          <p:spPr>
            <a:xfrm rot="21600000">
              <a:off x="2729431" y="4530640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976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10B02612-AE0D-42E3-81E7-3A11D250B65A}"/>
              </a:ext>
            </a:extLst>
          </p:cNvPr>
          <p:cNvSpPr/>
          <p:nvPr/>
        </p:nvSpPr>
        <p:spPr>
          <a:xfrm>
            <a:off x="6218459" y="2549675"/>
            <a:ext cx="234070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latin typeface="Kanit Light" panose="00000400000000000000" pitchFamily="2" charset="-34"/>
                <a:cs typeface="Kanit Light" panose="00000400000000000000" pitchFamily="2" charset="-34"/>
              </a:rPr>
              <a:t>2700+</a:t>
            </a:r>
          </a:p>
          <a:p>
            <a:r>
              <a:rPr lang="th-TH" sz="4000" dirty="0">
                <a:latin typeface="Kanit" panose="00000500000000000000" pitchFamily="2" charset="-34"/>
                <a:cs typeface="Kanit" panose="00000500000000000000" pitchFamily="2" charset="-34"/>
              </a:rPr>
              <a:t>บรรทัด</a:t>
            </a:r>
            <a:br>
              <a:rPr lang="th-TH" sz="4000" dirty="0">
                <a:latin typeface="Kanit" panose="00000500000000000000" pitchFamily="2" charset="-34"/>
                <a:cs typeface="Kanit" panose="00000500000000000000" pitchFamily="2" charset="-34"/>
              </a:rPr>
            </a:br>
            <a:r>
              <a:rPr lang="en-US" sz="2000" dirty="0">
                <a:latin typeface="Kanit Light" panose="00000400000000000000" pitchFamily="2" charset="-34"/>
                <a:cs typeface="Kanit Light" panose="00000400000000000000" pitchFamily="2" charset="-34"/>
              </a:rPr>
              <a:t>(</a:t>
            </a:r>
            <a:r>
              <a:rPr lang="th-TH" sz="2000" dirty="0">
                <a:latin typeface="Kanit Light" panose="00000400000000000000" pitchFamily="2" charset="-34"/>
                <a:cs typeface="Kanit Light" panose="00000400000000000000" pitchFamily="2" charset="-34"/>
              </a:rPr>
              <a:t>นี่เป็นเพียงส่วนหนึ่ง</a:t>
            </a:r>
            <a:r>
              <a:rPr lang="en-US" sz="2000" dirty="0">
                <a:latin typeface="Kanit Light" panose="00000400000000000000" pitchFamily="2" charset="-34"/>
                <a:cs typeface="Kanit Light" panose="00000400000000000000" pitchFamily="2" charset="-34"/>
              </a:rPr>
              <a:t>)</a:t>
            </a:r>
            <a:endParaRPr lang="th-TH" sz="40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DD72DF9F-FDD9-4D6C-8ABD-E018E7D35EB9}"/>
              </a:ext>
            </a:extLst>
          </p:cNvPr>
          <p:cNvSpPr/>
          <p:nvPr/>
        </p:nvSpPr>
        <p:spPr>
          <a:xfrm>
            <a:off x="-895350" y="685800"/>
            <a:ext cx="7113809" cy="40100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C4C110F8-5185-43A9-BF75-F8341D85EC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6218459" cy="6730567"/>
          </a:xfrm>
          <a:custGeom>
            <a:avLst/>
            <a:gdLst>
              <a:gd name="connsiteX0" fmla="*/ 2006144 w 6218459"/>
              <a:gd name="connsiteY0" fmla="*/ 5640398 h 6730567"/>
              <a:gd name="connsiteX1" fmla="*/ 2006144 w 6218459"/>
              <a:gd name="connsiteY1" fmla="*/ 6322570 h 6730567"/>
              <a:gd name="connsiteX2" fmla="*/ 4430029 w 6218459"/>
              <a:gd name="connsiteY2" fmla="*/ 6322570 h 6730567"/>
              <a:gd name="connsiteX3" fmla="*/ 4430029 w 6218459"/>
              <a:gd name="connsiteY3" fmla="*/ 5640398 h 6730567"/>
              <a:gd name="connsiteX4" fmla="*/ 0 w 6218459"/>
              <a:gd name="connsiteY4" fmla="*/ 0 h 6730567"/>
              <a:gd name="connsiteX5" fmla="*/ 6218459 w 6218459"/>
              <a:gd name="connsiteY5" fmla="*/ 0 h 6730567"/>
              <a:gd name="connsiteX6" fmla="*/ 6218459 w 6218459"/>
              <a:gd name="connsiteY6" fmla="*/ 6730567 h 6730567"/>
              <a:gd name="connsiteX7" fmla="*/ 0 w 6218459"/>
              <a:gd name="connsiteY7" fmla="*/ 6730567 h 6730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18459" h="6730567">
                <a:moveTo>
                  <a:pt x="2006144" y="5640398"/>
                </a:moveTo>
                <a:lnTo>
                  <a:pt x="2006144" y="6322570"/>
                </a:lnTo>
                <a:lnTo>
                  <a:pt x="4430029" y="6322570"/>
                </a:lnTo>
                <a:lnTo>
                  <a:pt x="4430029" y="5640398"/>
                </a:lnTo>
                <a:close/>
                <a:moveTo>
                  <a:pt x="0" y="0"/>
                </a:moveTo>
                <a:lnTo>
                  <a:pt x="6218459" y="0"/>
                </a:lnTo>
                <a:lnTo>
                  <a:pt x="6218459" y="6730567"/>
                </a:lnTo>
                <a:lnTo>
                  <a:pt x="0" y="673056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877212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31BCA5-8B5A-478D-9239-FED863EB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727" y="1948923"/>
            <a:ext cx="8876545" cy="3804234"/>
          </a:xfrm>
          <a:prstGeom prst="rect">
            <a:avLst/>
          </a:prstGeom>
        </p:spPr>
      </p:pic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CD4388C3-FE41-41EC-9ACD-440BA9594292}"/>
              </a:ext>
            </a:extLst>
          </p:cNvPr>
          <p:cNvGrpSpPr/>
          <p:nvPr/>
        </p:nvGrpSpPr>
        <p:grpSpPr>
          <a:xfrm>
            <a:off x="2701792" y="1976819"/>
            <a:ext cx="6246308" cy="3279772"/>
            <a:chOff x="2701792" y="1822065"/>
            <a:chExt cx="6246308" cy="3279772"/>
          </a:xfrm>
        </p:grpSpPr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D5A4DFA6-4C47-4CEF-8CFF-20E4C33159C4}"/>
                </a:ext>
              </a:extLst>
            </p:cNvPr>
            <p:cNvSpPr/>
            <p:nvPr/>
          </p:nvSpPr>
          <p:spPr>
            <a:xfrm>
              <a:off x="2701792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2EB1837E-D1E2-486D-98CA-60365F95795B}"/>
                </a:ext>
              </a:extLst>
            </p:cNvPr>
            <p:cNvSpPr/>
            <p:nvPr/>
          </p:nvSpPr>
          <p:spPr>
            <a:xfrm>
              <a:off x="5926288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5" name="รูปแบบอิสระ: รูปร่าง 34">
              <a:extLst>
                <a:ext uri="{FF2B5EF4-FFF2-40B4-BE49-F238E27FC236}">
                  <a16:creationId xmlns:a16="http://schemas.microsoft.com/office/drawing/2014/main" id="{A88900CB-402F-46B9-9668-C1BFC8807934}"/>
                </a:ext>
              </a:extLst>
            </p:cNvPr>
            <p:cNvSpPr/>
            <p:nvPr/>
          </p:nvSpPr>
          <p:spPr>
            <a:xfrm>
              <a:off x="6644889" y="1822065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การ</a:t>
              </a: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ดำเนินงาน</a:t>
              </a:r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17B62C74-930D-4165-931B-36BC444EC015}"/>
                </a:ext>
              </a:extLst>
            </p:cNvPr>
            <p:cNvSpPr/>
            <p:nvPr/>
          </p:nvSpPr>
          <p:spPr>
            <a:xfrm>
              <a:off x="7510897" y="3406674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0F5FE5EE-CC31-4266-AB48-2E236FAC23B5}"/>
                </a:ext>
              </a:extLst>
            </p:cNvPr>
            <p:cNvSpPr/>
            <p:nvPr/>
          </p:nvSpPr>
          <p:spPr>
            <a:xfrm rot="21600000">
              <a:off x="5953926" y="4530641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D25F3B98-7A62-4AC5-BDCB-726BA7662A0C}"/>
                </a:ext>
              </a:extLst>
            </p:cNvPr>
            <p:cNvSpPr/>
            <p:nvPr/>
          </p:nvSpPr>
          <p:spPr>
            <a:xfrm rot="21600000">
              <a:off x="2729431" y="4530640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</p:grp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49051FC7-77A0-4440-A560-1D9DE8111BC5}"/>
              </a:ext>
            </a:extLst>
          </p:cNvPr>
          <p:cNvSpPr/>
          <p:nvPr/>
        </p:nvSpPr>
        <p:spPr>
          <a:xfrm>
            <a:off x="8706724" y="6410012"/>
            <a:ext cx="290528" cy="29052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 dirty="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32929533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31BCA5-8B5A-478D-9239-FED863EB70E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727" y="1948923"/>
            <a:ext cx="8876545" cy="3804234"/>
          </a:xfrm>
          <a:prstGeom prst="rect">
            <a:avLst/>
          </a:prstGeom>
        </p:spPr>
      </p:pic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CD4388C3-FE41-41EC-9ACD-440BA9594292}"/>
              </a:ext>
            </a:extLst>
          </p:cNvPr>
          <p:cNvGrpSpPr/>
          <p:nvPr/>
        </p:nvGrpSpPr>
        <p:grpSpPr>
          <a:xfrm>
            <a:off x="2701792" y="2382184"/>
            <a:ext cx="6246308" cy="3279772"/>
            <a:chOff x="2701792" y="2227430"/>
            <a:chExt cx="6246308" cy="3279772"/>
          </a:xfrm>
        </p:grpSpPr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D5A4DFA6-4C47-4CEF-8CFF-20E4C33159C4}"/>
                </a:ext>
              </a:extLst>
            </p:cNvPr>
            <p:cNvSpPr/>
            <p:nvPr/>
          </p:nvSpPr>
          <p:spPr>
            <a:xfrm>
              <a:off x="2701792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2EB1837E-D1E2-486D-98CA-60365F95795B}"/>
                </a:ext>
              </a:extLst>
            </p:cNvPr>
            <p:cNvSpPr/>
            <p:nvPr/>
          </p:nvSpPr>
          <p:spPr>
            <a:xfrm>
              <a:off x="5926288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17B62C74-930D-4165-931B-36BC444EC015}"/>
                </a:ext>
              </a:extLst>
            </p:cNvPr>
            <p:cNvSpPr/>
            <p:nvPr/>
          </p:nvSpPr>
          <p:spPr>
            <a:xfrm>
              <a:off x="7510897" y="3406674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7" name="รูปแบบอิสระ: รูปร่าง 36">
              <a:extLst>
                <a:ext uri="{FF2B5EF4-FFF2-40B4-BE49-F238E27FC236}">
                  <a16:creationId xmlns:a16="http://schemas.microsoft.com/office/drawing/2014/main" id="{34AA4223-C97B-423C-942A-0FA011526430}"/>
                </a:ext>
              </a:extLst>
            </p:cNvPr>
            <p:cNvSpPr/>
            <p:nvPr/>
          </p:nvSpPr>
          <p:spPr>
            <a:xfrm>
              <a:off x="6644889" y="4125276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ทดสอบระบบ</a:t>
              </a:r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0F5FE5EE-CC31-4266-AB48-2E236FAC23B5}"/>
                </a:ext>
              </a:extLst>
            </p:cNvPr>
            <p:cNvSpPr/>
            <p:nvPr/>
          </p:nvSpPr>
          <p:spPr>
            <a:xfrm rot="21600000">
              <a:off x="5953926" y="4530641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D25F3B98-7A62-4AC5-BDCB-726BA7662A0C}"/>
                </a:ext>
              </a:extLst>
            </p:cNvPr>
            <p:cNvSpPr/>
            <p:nvPr/>
          </p:nvSpPr>
          <p:spPr>
            <a:xfrm rot="21600000">
              <a:off x="2729431" y="4530640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</p:grp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6AF694B1-7FDB-4825-A1E5-F4464E6FD0E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6" name="final_5cf7fcb61d462a001466f6b7_759719">
            <a:hlinkClick r:id="" action="ppaction://media"/>
            <a:extLst>
              <a:ext uri="{FF2B5EF4-FFF2-40B4-BE49-F238E27FC236}">
                <a16:creationId xmlns:a16="http://schemas.microsoft.com/office/drawing/2014/main" id="{7715D2FD-B035-4D21-98B5-B7366420D2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0456" y="978661"/>
            <a:ext cx="8723085" cy="490067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C465C2A0-3D57-4077-88B6-ED5C67AB761F}"/>
              </a:ext>
            </a:extLst>
          </p:cNvPr>
          <p:cNvSpPr/>
          <p:nvPr/>
        </p:nvSpPr>
        <p:spPr>
          <a:xfrm>
            <a:off x="2885686" y="-1124189"/>
            <a:ext cx="469580" cy="469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C24BF1A7-6746-4C48-94A8-9673CD520259}"/>
              </a:ext>
            </a:extLst>
          </p:cNvPr>
          <p:cNvSpPr/>
          <p:nvPr/>
        </p:nvSpPr>
        <p:spPr>
          <a:xfrm>
            <a:off x="3727610" y="-1085978"/>
            <a:ext cx="469580" cy="469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8E8AD086-E0B4-4F8E-A581-599C10F821FA}"/>
              </a:ext>
            </a:extLst>
          </p:cNvPr>
          <p:cNvSpPr/>
          <p:nvPr/>
        </p:nvSpPr>
        <p:spPr>
          <a:xfrm>
            <a:off x="4712020" y="-1104843"/>
            <a:ext cx="469580" cy="469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290F5DBB-3107-4636-8E0E-9C956B5AF09B}"/>
              </a:ext>
            </a:extLst>
          </p:cNvPr>
          <p:cNvSpPr/>
          <p:nvPr/>
        </p:nvSpPr>
        <p:spPr>
          <a:xfrm>
            <a:off x="5456708" y="-1073550"/>
            <a:ext cx="469580" cy="469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1263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50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799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"/>
                            </p:stCondLst>
                            <p:childTnLst>
                              <p:par>
                                <p:cTn id="3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"/>
                            </p:stCondLst>
                            <p:childTnLst>
                              <p:par>
                                <p:cTn id="4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"/>
                            </p:stCondLst>
                            <p:childTnLst>
                              <p:par>
                                <p:cTn id="4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"/>
                            </p:stCondLst>
                            <p:childTnLst>
                              <p:par>
                                <p:cTn id="49" presetID="10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4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56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7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58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9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  <p:bldLst>
      <p:bldP spid="13" grpId="0" animBg="1"/>
      <p:bldP spid="13" grpId="1" animBg="1"/>
      <p:bldP spid="3" grpId="0" animBg="1"/>
      <p:bldP spid="3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31BCA5-8B5A-478D-9239-FED863EB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727" y="1948923"/>
            <a:ext cx="8876545" cy="3804234"/>
          </a:xfrm>
          <a:prstGeom prst="rect">
            <a:avLst/>
          </a:prstGeom>
        </p:spPr>
      </p:pic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5B9A275B-50C1-461F-8B16-278D88659555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CD4388C3-FE41-41EC-9ACD-440BA9594292}"/>
              </a:ext>
            </a:extLst>
          </p:cNvPr>
          <p:cNvGrpSpPr/>
          <p:nvPr/>
        </p:nvGrpSpPr>
        <p:grpSpPr>
          <a:xfrm>
            <a:off x="2701792" y="2382184"/>
            <a:ext cx="5380301" cy="3279772"/>
            <a:chOff x="2701792" y="2227430"/>
            <a:chExt cx="5380301" cy="3279772"/>
          </a:xfrm>
        </p:grpSpPr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D5A4DFA6-4C47-4CEF-8CFF-20E4C33159C4}"/>
                </a:ext>
              </a:extLst>
            </p:cNvPr>
            <p:cNvSpPr/>
            <p:nvPr/>
          </p:nvSpPr>
          <p:spPr>
            <a:xfrm>
              <a:off x="2701792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2EB1837E-D1E2-486D-98CA-60365F95795B}"/>
                </a:ext>
              </a:extLst>
            </p:cNvPr>
            <p:cNvSpPr/>
            <p:nvPr/>
          </p:nvSpPr>
          <p:spPr>
            <a:xfrm>
              <a:off x="5926288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17B62C74-930D-4165-931B-36BC444EC015}"/>
                </a:ext>
              </a:extLst>
            </p:cNvPr>
            <p:cNvSpPr/>
            <p:nvPr/>
          </p:nvSpPr>
          <p:spPr>
            <a:xfrm>
              <a:off x="7510897" y="3406674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0F5FE5EE-CC31-4266-AB48-2E236FAC23B5}"/>
                </a:ext>
              </a:extLst>
            </p:cNvPr>
            <p:cNvSpPr/>
            <p:nvPr/>
          </p:nvSpPr>
          <p:spPr>
            <a:xfrm rot="21600000">
              <a:off x="5953926" y="4530641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9" name="รูปแบบอิสระ: รูปร่าง 38">
              <a:extLst>
                <a:ext uri="{FF2B5EF4-FFF2-40B4-BE49-F238E27FC236}">
                  <a16:creationId xmlns:a16="http://schemas.microsoft.com/office/drawing/2014/main" id="{261A2A06-0164-46BA-8EBD-0DC508279BAE}"/>
                </a:ext>
              </a:extLst>
            </p:cNvPr>
            <p:cNvSpPr/>
            <p:nvPr/>
          </p:nvSpPr>
          <p:spPr>
            <a:xfrm>
              <a:off x="3420394" y="4125276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การแจกจ่าย</a:t>
              </a:r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D25F3B98-7A62-4AC5-BDCB-726BA7662A0C}"/>
                </a:ext>
              </a:extLst>
            </p:cNvPr>
            <p:cNvSpPr/>
            <p:nvPr/>
          </p:nvSpPr>
          <p:spPr>
            <a:xfrm rot="21600000">
              <a:off x="2729431" y="4530640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</p:grp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4D0707BF-FC78-4F23-977B-4D1FE2AFA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07" y="271955"/>
            <a:ext cx="8418786" cy="631409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035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31BCA5-8B5A-478D-9239-FED863EB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727" y="1948923"/>
            <a:ext cx="8876545" cy="3804234"/>
          </a:xfrm>
          <a:prstGeom prst="rect">
            <a:avLst/>
          </a:prstGeom>
        </p:spPr>
      </p:pic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E6292E87-84D0-4AD2-BB22-4A2BAEE68C8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CD4388C3-FE41-41EC-9ACD-440BA9594292}"/>
              </a:ext>
            </a:extLst>
          </p:cNvPr>
          <p:cNvGrpSpPr/>
          <p:nvPr/>
        </p:nvGrpSpPr>
        <p:grpSpPr>
          <a:xfrm>
            <a:off x="195898" y="2382184"/>
            <a:ext cx="7886195" cy="3279772"/>
            <a:chOff x="195898" y="2227430"/>
            <a:chExt cx="7886195" cy="3279772"/>
          </a:xfrm>
        </p:grpSpPr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D5A4DFA6-4C47-4CEF-8CFF-20E4C33159C4}"/>
                </a:ext>
              </a:extLst>
            </p:cNvPr>
            <p:cNvSpPr/>
            <p:nvPr/>
          </p:nvSpPr>
          <p:spPr>
            <a:xfrm>
              <a:off x="2701792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2EB1837E-D1E2-486D-98CA-60365F95795B}"/>
                </a:ext>
              </a:extLst>
            </p:cNvPr>
            <p:cNvSpPr/>
            <p:nvPr/>
          </p:nvSpPr>
          <p:spPr>
            <a:xfrm>
              <a:off x="5926288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17B62C74-930D-4165-931B-36BC444EC015}"/>
                </a:ext>
              </a:extLst>
            </p:cNvPr>
            <p:cNvSpPr/>
            <p:nvPr/>
          </p:nvSpPr>
          <p:spPr>
            <a:xfrm>
              <a:off x="7510897" y="3406674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0F5FE5EE-CC31-4266-AB48-2E236FAC23B5}"/>
                </a:ext>
              </a:extLst>
            </p:cNvPr>
            <p:cNvSpPr/>
            <p:nvPr/>
          </p:nvSpPr>
          <p:spPr>
            <a:xfrm rot="21600000">
              <a:off x="5953926" y="4530641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D25F3B98-7A62-4AC5-BDCB-726BA7662A0C}"/>
                </a:ext>
              </a:extLst>
            </p:cNvPr>
            <p:cNvSpPr/>
            <p:nvPr/>
          </p:nvSpPr>
          <p:spPr>
            <a:xfrm rot="21600000">
              <a:off x="2729431" y="4530640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41" name="รูปแบบอิสระ: รูปร่าง 40">
              <a:extLst>
                <a:ext uri="{FF2B5EF4-FFF2-40B4-BE49-F238E27FC236}">
                  <a16:creationId xmlns:a16="http://schemas.microsoft.com/office/drawing/2014/main" id="{98D72728-6883-43D5-ABDC-B0B9ACDA4AF4}"/>
                </a:ext>
              </a:extLst>
            </p:cNvPr>
            <p:cNvSpPr/>
            <p:nvPr/>
          </p:nvSpPr>
          <p:spPr>
            <a:xfrm>
              <a:off x="195898" y="4125276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การดูแลรักษา</a:t>
              </a:r>
            </a:p>
          </p:txBody>
        </p:sp>
      </p:grpSp>
      <p:pic>
        <p:nvPicPr>
          <p:cNvPr id="3" name="กราฟิก 2" descr="เครื่องหมายคำถาม">
            <a:extLst>
              <a:ext uri="{FF2B5EF4-FFF2-40B4-BE49-F238E27FC236}">
                <a16:creationId xmlns:a16="http://schemas.microsoft.com/office/drawing/2014/main" id="{261D038C-837B-4CBA-8D19-21353792F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12001" y="2544870"/>
            <a:ext cx="2190456" cy="219045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กราฟิก 5" descr="หลอดไฟ">
            <a:extLst>
              <a:ext uri="{FF2B5EF4-FFF2-40B4-BE49-F238E27FC236}">
                <a16:creationId xmlns:a16="http://schemas.microsoft.com/office/drawing/2014/main" id="{14D527E4-0F9E-4AB5-9A67-382A0FF018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75199" y="2544869"/>
            <a:ext cx="2190458" cy="21904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4" name="รูปภาพ 23">
            <a:extLst>
              <a:ext uri="{FF2B5EF4-FFF2-40B4-BE49-F238E27FC236}">
                <a16:creationId xmlns:a16="http://schemas.microsoft.com/office/drawing/2014/main" id="{AADA7874-919D-42D9-88C4-F0687E7C6B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687" y="1372162"/>
            <a:ext cx="3274907" cy="46311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3931A703-07EF-4197-945C-A671DBADF9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598" y="1119496"/>
            <a:ext cx="3274907" cy="46312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155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xit" presetSubtype="3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0800000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xit" presetSubtype="1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21600000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สี่เหลี่ยมผืนผ้า 45">
            <a:extLst>
              <a:ext uri="{FF2B5EF4-FFF2-40B4-BE49-F238E27FC236}">
                <a16:creationId xmlns:a16="http://schemas.microsoft.com/office/drawing/2014/main" id="{5E083314-76A8-4000-96CF-306C41BCAD7D}"/>
              </a:ext>
            </a:extLst>
          </p:cNvPr>
          <p:cNvSpPr/>
          <p:nvPr/>
        </p:nvSpPr>
        <p:spPr>
          <a:xfrm>
            <a:off x="295753" y="1294577"/>
            <a:ext cx="2148684" cy="1426464"/>
          </a:xfrm>
          <a:prstGeom prst="rect">
            <a:avLst/>
          </a:prstGeom>
          <a:solidFill>
            <a:srgbClr val="FFFF61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8" name="สี่เหลี่ยมผืนผ้า 47">
            <a:extLst>
              <a:ext uri="{FF2B5EF4-FFF2-40B4-BE49-F238E27FC236}">
                <a16:creationId xmlns:a16="http://schemas.microsoft.com/office/drawing/2014/main" id="{4EE16A47-E444-45EF-A787-B2C8136F19AD}"/>
              </a:ext>
            </a:extLst>
          </p:cNvPr>
          <p:cNvSpPr/>
          <p:nvPr/>
        </p:nvSpPr>
        <p:spPr>
          <a:xfrm>
            <a:off x="295751" y="2722125"/>
            <a:ext cx="2148685" cy="2130552"/>
          </a:xfrm>
          <a:prstGeom prst="rect">
            <a:avLst/>
          </a:prstGeom>
          <a:solidFill>
            <a:srgbClr val="FFFF61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วงรี 1">
            <a:extLst>
              <a:ext uri="{FF2B5EF4-FFF2-40B4-BE49-F238E27FC236}">
                <a16:creationId xmlns:a16="http://schemas.microsoft.com/office/drawing/2014/main" id="{2A86D5C9-6D21-4363-AA89-C20E06312C5F}"/>
              </a:ext>
            </a:extLst>
          </p:cNvPr>
          <p:cNvSpPr/>
          <p:nvPr/>
        </p:nvSpPr>
        <p:spPr>
          <a:xfrm>
            <a:off x="2511083" y="137599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6" name="วงรี 5">
            <a:extLst>
              <a:ext uri="{FF2B5EF4-FFF2-40B4-BE49-F238E27FC236}">
                <a16:creationId xmlns:a16="http://schemas.microsoft.com/office/drawing/2014/main" id="{90F23D9E-D2A3-4F97-948B-D2336190BD4F}"/>
              </a:ext>
            </a:extLst>
          </p:cNvPr>
          <p:cNvSpPr/>
          <p:nvPr/>
        </p:nvSpPr>
        <p:spPr>
          <a:xfrm>
            <a:off x="2511083" y="209507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7" name="วงรี 6">
            <a:extLst>
              <a:ext uri="{FF2B5EF4-FFF2-40B4-BE49-F238E27FC236}">
                <a16:creationId xmlns:a16="http://schemas.microsoft.com/office/drawing/2014/main" id="{90BF8AA3-16E8-44B2-9D7C-335B11D8795B}"/>
              </a:ext>
            </a:extLst>
          </p:cNvPr>
          <p:cNvSpPr/>
          <p:nvPr/>
        </p:nvSpPr>
        <p:spPr>
          <a:xfrm>
            <a:off x="3230163" y="137599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9" name="วงรี 8">
            <a:extLst>
              <a:ext uri="{FF2B5EF4-FFF2-40B4-BE49-F238E27FC236}">
                <a16:creationId xmlns:a16="http://schemas.microsoft.com/office/drawing/2014/main" id="{DFD7DA7A-1E2E-4A75-8FFB-AE54A47F7CA2}"/>
              </a:ext>
            </a:extLst>
          </p:cNvPr>
          <p:cNvSpPr/>
          <p:nvPr/>
        </p:nvSpPr>
        <p:spPr>
          <a:xfrm>
            <a:off x="3949243" y="137599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0" name="วงรี 9">
            <a:extLst>
              <a:ext uri="{FF2B5EF4-FFF2-40B4-BE49-F238E27FC236}">
                <a16:creationId xmlns:a16="http://schemas.microsoft.com/office/drawing/2014/main" id="{7D91B251-E30E-47EA-A75F-DA7848F09C1D}"/>
              </a:ext>
            </a:extLst>
          </p:cNvPr>
          <p:cNvSpPr/>
          <p:nvPr/>
        </p:nvSpPr>
        <p:spPr>
          <a:xfrm>
            <a:off x="3230163" y="209507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1" name="วงรี 10">
            <a:extLst>
              <a:ext uri="{FF2B5EF4-FFF2-40B4-BE49-F238E27FC236}">
                <a16:creationId xmlns:a16="http://schemas.microsoft.com/office/drawing/2014/main" id="{FD2D2D75-73A1-42D8-A9FD-A64C33C92AD1}"/>
              </a:ext>
            </a:extLst>
          </p:cNvPr>
          <p:cNvSpPr/>
          <p:nvPr/>
        </p:nvSpPr>
        <p:spPr>
          <a:xfrm>
            <a:off x="3949243" y="209507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2" name="วงรี 11">
            <a:extLst>
              <a:ext uri="{FF2B5EF4-FFF2-40B4-BE49-F238E27FC236}">
                <a16:creationId xmlns:a16="http://schemas.microsoft.com/office/drawing/2014/main" id="{199E212E-E46C-46CD-ABC8-C6EEABB0EB5A}"/>
              </a:ext>
            </a:extLst>
          </p:cNvPr>
          <p:cNvSpPr/>
          <p:nvPr/>
        </p:nvSpPr>
        <p:spPr>
          <a:xfrm>
            <a:off x="4668322" y="137599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3" name="วงรี 12">
            <a:extLst>
              <a:ext uri="{FF2B5EF4-FFF2-40B4-BE49-F238E27FC236}">
                <a16:creationId xmlns:a16="http://schemas.microsoft.com/office/drawing/2014/main" id="{34087A9C-8855-4A24-BAD2-BEC0C7474430}"/>
              </a:ext>
            </a:extLst>
          </p:cNvPr>
          <p:cNvSpPr/>
          <p:nvPr/>
        </p:nvSpPr>
        <p:spPr>
          <a:xfrm>
            <a:off x="4668322" y="209507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4" name="วงรี 13">
            <a:extLst>
              <a:ext uri="{FF2B5EF4-FFF2-40B4-BE49-F238E27FC236}">
                <a16:creationId xmlns:a16="http://schemas.microsoft.com/office/drawing/2014/main" id="{CB3B8C71-620D-4609-A2AE-302F26C2C2A2}"/>
              </a:ext>
            </a:extLst>
          </p:cNvPr>
          <p:cNvSpPr/>
          <p:nvPr/>
        </p:nvSpPr>
        <p:spPr>
          <a:xfrm>
            <a:off x="5387402" y="137599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5" name="วงรี 14">
            <a:extLst>
              <a:ext uri="{FF2B5EF4-FFF2-40B4-BE49-F238E27FC236}">
                <a16:creationId xmlns:a16="http://schemas.microsoft.com/office/drawing/2014/main" id="{0D5FE48A-6D7F-4709-8E3A-D61F266A7ADE}"/>
              </a:ext>
            </a:extLst>
          </p:cNvPr>
          <p:cNvSpPr/>
          <p:nvPr/>
        </p:nvSpPr>
        <p:spPr>
          <a:xfrm>
            <a:off x="6106482" y="137599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6" name="วงรี 15">
            <a:extLst>
              <a:ext uri="{FF2B5EF4-FFF2-40B4-BE49-F238E27FC236}">
                <a16:creationId xmlns:a16="http://schemas.microsoft.com/office/drawing/2014/main" id="{0011E88D-959F-40D4-BB39-B5C324F02271}"/>
              </a:ext>
            </a:extLst>
          </p:cNvPr>
          <p:cNvSpPr/>
          <p:nvPr/>
        </p:nvSpPr>
        <p:spPr>
          <a:xfrm>
            <a:off x="5387402" y="209507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7" name="วงรี 16">
            <a:extLst>
              <a:ext uri="{FF2B5EF4-FFF2-40B4-BE49-F238E27FC236}">
                <a16:creationId xmlns:a16="http://schemas.microsoft.com/office/drawing/2014/main" id="{AD9EF780-EEFB-4A4C-AE4C-9140CFEFC5CE}"/>
              </a:ext>
            </a:extLst>
          </p:cNvPr>
          <p:cNvSpPr/>
          <p:nvPr/>
        </p:nvSpPr>
        <p:spPr>
          <a:xfrm>
            <a:off x="6106482" y="209507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8" name="วงรี 17">
            <a:extLst>
              <a:ext uri="{FF2B5EF4-FFF2-40B4-BE49-F238E27FC236}">
                <a16:creationId xmlns:a16="http://schemas.microsoft.com/office/drawing/2014/main" id="{800B2C24-8403-4768-945E-50ED9DCAA631}"/>
              </a:ext>
            </a:extLst>
          </p:cNvPr>
          <p:cNvSpPr/>
          <p:nvPr/>
        </p:nvSpPr>
        <p:spPr>
          <a:xfrm>
            <a:off x="2511083" y="281415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B3C3ABB1-A351-4CC0-A39E-E3F08728E562}"/>
              </a:ext>
            </a:extLst>
          </p:cNvPr>
          <p:cNvSpPr/>
          <p:nvPr/>
        </p:nvSpPr>
        <p:spPr>
          <a:xfrm>
            <a:off x="2511083" y="353323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0" name="วงรี 19">
            <a:extLst>
              <a:ext uri="{FF2B5EF4-FFF2-40B4-BE49-F238E27FC236}">
                <a16:creationId xmlns:a16="http://schemas.microsoft.com/office/drawing/2014/main" id="{3CEF1F24-DF97-45D4-8F00-8C65A89FC00F}"/>
              </a:ext>
            </a:extLst>
          </p:cNvPr>
          <p:cNvSpPr/>
          <p:nvPr/>
        </p:nvSpPr>
        <p:spPr>
          <a:xfrm>
            <a:off x="3230163" y="281415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1" name="วงรี 20">
            <a:extLst>
              <a:ext uri="{FF2B5EF4-FFF2-40B4-BE49-F238E27FC236}">
                <a16:creationId xmlns:a16="http://schemas.microsoft.com/office/drawing/2014/main" id="{5B631CB5-E440-41C1-BBE4-76153D1128ED}"/>
              </a:ext>
            </a:extLst>
          </p:cNvPr>
          <p:cNvSpPr/>
          <p:nvPr/>
        </p:nvSpPr>
        <p:spPr>
          <a:xfrm>
            <a:off x="3949243" y="281415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2" name="วงรี 21">
            <a:extLst>
              <a:ext uri="{FF2B5EF4-FFF2-40B4-BE49-F238E27FC236}">
                <a16:creationId xmlns:a16="http://schemas.microsoft.com/office/drawing/2014/main" id="{9C409301-1D27-4167-8503-0A23D3686219}"/>
              </a:ext>
            </a:extLst>
          </p:cNvPr>
          <p:cNvSpPr/>
          <p:nvPr/>
        </p:nvSpPr>
        <p:spPr>
          <a:xfrm>
            <a:off x="3230163" y="3533238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3" name="วงรี 22">
            <a:extLst>
              <a:ext uri="{FF2B5EF4-FFF2-40B4-BE49-F238E27FC236}">
                <a16:creationId xmlns:a16="http://schemas.microsoft.com/office/drawing/2014/main" id="{0DE8C544-655E-438C-9C94-59D3EC2EC557}"/>
              </a:ext>
            </a:extLst>
          </p:cNvPr>
          <p:cNvSpPr/>
          <p:nvPr/>
        </p:nvSpPr>
        <p:spPr>
          <a:xfrm>
            <a:off x="3949243" y="3533238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4" name="วงรี 23">
            <a:extLst>
              <a:ext uri="{FF2B5EF4-FFF2-40B4-BE49-F238E27FC236}">
                <a16:creationId xmlns:a16="http://schemas.microsoft.com/office/drawing/2014/main" id="{A1F69444-C0C5-4777-8F4F-81E3BC255934}"/>
              </a:ext>
            </a:extLst>
          </p:cNvPr>
          <p:cNvSpPr/>
          <p:nvPr/>
        </p:nvSpPr>
        <p:spPr>
          <a:xfrm>
            <a:off x="4668322" y="281415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5" name="วงรี 24">
            <a:extLst>
              <a:ext uri="{FF2B5EF4-FFF2-40B4-BE49-F238E27FC236}">
                <a16:creationId xmlns:a16="http://schemas.microsoft.com/office/drawing/2014/main" id="{73B18242-CA55-4C14-8C4C-07201A4002E4}"/>
              </a:ext>
            </a:extLst>
          </p:cNvPr>
          <p:cNvSpPr/>
          <p:nvPr/>
        </p:nvSpPr>
        <p:spPr>
          <a:xfrm>
            <a:off x="4668322" y="353323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6" name="วงรี 25">
            <a:extLst>
              <a:ext uri="{FF2B5EF4-FFF2-40B4-BE49-F238E27FC236}">
                <a16:creationId xmlns:a16="http://schemas.microsoft.com/office/drawing/2014/main" id="{C6D99489-D536-431E-8700-0414051F08BB}"/>
              </a:ext>
            </a:extLst>
          </p:cNvPr>
          <p:cNvSpPr/>
          <p:nvPr/>
        </p:nvSpPr>
        <p:spPr>
          <a:xfrm>
            <a:off x="5387402" y="281415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7" name="วงรี 26">
            <a:extLst>
              <a:ext uri="{FF2B5EF4-FFF2-40B4-BE49-F238E27FC236}">
                <a16:creationId xmlns:a16="http://schemas.microsoft.com/office/drawing/2014/main" id="{02E2FF7B-ABE5-4E13-8ECF-90A637DB7A71}"/>
              </a:ext>
            </a:extLst>
          </p:cNvPr>
          <p:cNvSpPr/>
          <p:nvPr/>
        </p:nvSpPr>
        <p:spPr>
          <a:xfrm>
            <a:off x="6106482" y="281415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8" name="วงรี 27">
            <a:extLst>
              <a:ext uri="{FF2B5EF4-FFF2-40B4-BE49-F238E27FC236}">
                <a16:creationId xmlns:a16="http://schemas.microsoft.com/office/drawing/2014/main" id="{422CD816-253E-40E9-AA19-23824AA62649}"/>
              </a:ext>
            </a:extLst>
          </p:cNvPr>
          <p:cNvSpPr/>
          <p:nvPr/>
        </p:nvSpPr>
        <p:spPr>
          <a:xfrm>
            <a:off x="5387402" y="3533238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9" name="วงรี 28">
            <a:extLst>
              <a:ext uri="{FF2B5EF4-FFF2-40B4-BE49-F238E27FC236}">
                <a16:creationId xmlns:a16="http://schemas.microsoft.com/office/drawing/2014/main" id="{D030B30A-53E5-45B0-AAAB-5CE8FC7C77C2}"/>
              </a:ext>
            </a:extLst>
          </p:cNvPr>
          <p:cNvSpPr/>
          <p:nvPr/>
        </p:nvSpPr>
        <p:spPr>
          <a:xfrm>
            <a:off x="6106482" y="3533238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0" name="วงรี 29">
            <a:extLst>
              <a:ext uri="{FF2B5EF4-FFF2-40B4-BE49-F238E27FC236}">
                <a16:creationId xmlns:a16="http://schemas.microsoft.com/office/drawing/2014/main" id="{F801AF09-D958-48CE-AED1-4BF56781EB7E}"/>
              </a:ext>
            </a:extLst>
          </p:cNvPr>
          <p:cNvSpPr/>
          <p:nvPr/>
        </p:nvSpPr>
        <p:spPr>
          <a:xfrm>
            <a:off x="2511083" y="423648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2" name="วงรี 31">
            <a:extLst>
              <a:ext uri="{FF2B5EF4-FFF2-40B4-BE49-F238E27FC236}">
                <a16:creationId xmlns:a16="http://schemas.microsoft.com/office/drawing/2014/main" id="{3EB6F733-C813-4BE4-86BA-73AF829FF7A0}"/>
              </a:ext>
            </a:extLst>
          </p:cNvPr>
          <p:cNvSpPr/>
          <p:nvPr/>
        </p:nvSpPr>
        <p:spPr>
          <a:xfrm>
            <a:off x="3230163" y="423648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3" name="วงรี 32">
            <a:extLst>
              <a:ext uri="{FF2B5EF4-FFF2-40B4-BE49-F238E27FC236}">
                <a16:creationId xmlns:a16="http://schemas.microsoft.com/office/drawing/2014/main" id="{EBA8529B-6990-4737-9C49-B761CF7698D5}"/>
              </a:ext>
            </a:extLst>
          </p:cNvPr>
          <p:cNvSpPr/>
          <p:nvPr/>
        </p:nvSpPr>
        <p:spPr>
          <a:xfrm>
            <a:off x="3949243" y="423648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4" name="วงรี 33">
            <a:extLst>
              <a:ext uri="{FF2B5EF4-FFF2-40B4-BE49-F238E27FC236}">
                <a16:creationId xmlns:a16="http://schemas.microsoft.com/office/drawing/2014/main" id="{4D5989A1-6F5F-4179-906D-2549374BE3D9}"/>
              </a:ext>
            </a:extLst>
          </p:cNvPr>
          <p:cNvSpPr/>
          <p:nvPr/>
        </p:nvSpPr>
        <p:spPr>
          <a:xfrm>
            <a:off x="3230163" y="495556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5" name="วงรี 34">
            <a:extLst>
              <a:ext uri="{FF2B5EF4-FFF2-40B4-BE49-F238E27FC236}">
                <a16:creationId xmlns:a16="http://schemas.microsoft.com/office/drawing/2014/main" id="{307FF6A6-96C5-48AA-B688-08EB6B6461EA}"/>
              </a:ext>
            </a:extLst>
          </p:cNvPr>
          <p:cNvSpPr/>
          <p:nvPr/>
        </p:nvSpPr>
        <p:spPr>
          <a:xfrm>
            <a:off x="3949243" y="495556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6" name="วงรี 35">
            <a:extLst>
              <a:ext uri="{FF2B5EF4-FFF2-40B4-BE49-F238E27FC236}">
                <a16:creationId xmlns:a16="http://schemas.microsoft.com/office/drawing/2014/main" id="{B8B316F8-8390-463A-A0E8-473C6AEB4C49}"/>
              </a:ext>
            </a:extLst>
          </p:cNvPr>
          <p:cNvSpPr/>
          <p:nvPr/>
        </p:nvSpPr>
        <p:spPr>
          <a:xfrm>
            <a:off x="4668322" y="423648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7" name="วงรี 36">
            <a:extLst>
              <a:ext uri="{FF2B5EF4-FFF2-40B4-BE49-F238E27FC236}">
                <a16:creationId xmlns:a16="http://schemas.microsoft.com/office/drawing/2014/main" id="{E083AB06-C836-4129-A6ED-82A35460A3B0}"/>
              </a:ext>
            </a:extLst>
          </p:cNvPr>
          <p:cNvSpPr/>
          <p:nvPr/>
        </p:nvSpPr>
        <p:spPr>
          <a:xfrm>
            <a:off x="4668322" y="495556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8" name="วงรี 37">
            <a:extLst>
              <a:ext uri="{FF2B5EF4-FFF2-40B4-BE49-F238E27FC236}">
                <a16:creationId xmlns:a16="http://schemas.microsoft.com/office/drawing/2014/main" id="{0317EEF9-0681-453E-A07C-DA4EB7E6C337}"/>
              </a:ext>
            </a:extLst>
          </p:cNvPr>
          <p:cNvSpPr/>
          <p:nvPr/>
        </p:nvSpPr>
        <p:spPr>
          <a:xfrm>
            <a:off x="5387402" y="423648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9" name="วงรี 38">
            <a:extLst>
              <a:ext uri="{FF2B5EF4-FFF2-40B4-BE49-F238E27FC236}">
                <a16:creationId xmlns:a16="http://schemas.microsoft.com/office/drawing/2014/main" id="{C4ED1DAC-2DAB-40D4-93F2-62C649DC3EAB}"/>
              </a:ext>
            </a:extLst>
          </p:cNvPr>
          <p:cNvSpPr/>
          <p:nvPr/>
        </p:nvSpPr>
        <p:spPr>
          <a:xfrm>
            <a:off x="6106482" y="423648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40" name="วงรี 39">
            <a:extLst>
              <a:ext uri="{FF2B5EF4-FFF2-40B4-BE49-F238E27FC236}">
                <a16:creationId xmlns:a16="http://schemas.microsoft.com/office/drawing/2014/main" id="{A0B33BDE-4C28-4DC5-817A-818D4B5386AD}"/>
              </a:ext>
            </a:extLst>
          </p:cNvPr>
          <p:cNvSpPr/>
          <p:nvPr/>
        </p:nvSpPr>
        <p:spPr>
          <a:xfrm>
            <a:off x="5387402" y="495556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44" name="ชื่อเรื่อง 1">
            <a:extLst>
              <a:ext uri="{FF2B5EF4-FFF2-40B4-BE49-F238E27FC236}">
                <a16:creationId xmlns:a16="http://schemas.microsoft.com/office/drawing/2014/main" id="{81FAD614-578A-4482-9EAE-9FB81359C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752" y="1279676"/>
            <a:ext cx="1599359" cy="1426464"/>
          </a:xfrm>
          <a:prstGeom prst="roundRect">
            <a:avLst>
              <a:gd name="adj" fmla="val 5268"/>
            </a:avLst>
          </a:prstGeom>
          <a:noFill/>
          <a:ln>
            <a:noFill/>
          </a:ln>
          <a:effectLst/>
        </p:spPr>
        <p:txBody>
          <a:bodyPr lIns="0" tIns="0" rIns="0" bIns="0" anchor="ctr">
            <a:noAutofit/>
          </a:bodyPr>
          <a:lstStyle/>
          <a:p>
            <a:r>
              <a:rPr lang="th-TH" sz="2000" dirty="0">
                <a:latin typeface="Kanit Light" panose="00000400000000000000" pitchFamily="2" charset="-34"/>
                <a:cs typeface="Kanit Light" panose="00000400000000000000" pitchFamily="2" charset="-34"/>
              </a:rPr>
              <a:t>คณะผู้วิจัย</a:t>
            </a:r>
          </a:p>
        </p:txBody>
      </p:sp>
      <p:sp>
        <p:nvSpPr>
          <p:cNvPr id="45" name="ชื่อเรื่อง 1">
            <a:extLst>
              <a:ext uri="{FF2B5EF4-FFF2-40B4-BE49-F238E27FC236}">
                <a16:creationId xmlns:a16="http://schemas.microsoft.com/office/drawing/2014/main" id="{67285393-301A-494E-84DA-47DA2C4A9325}"/>
              </a:ext>
            </a:extLst>
          </p:cNvPr>
          <p:cNvSpPr txBox="1">
            <a:spLocks/>
          </p:cNvSpPr>
          <p:nvPr/>
        </p:nvSpPr>
        <p:spPr>
          <a:xfrm>
            <a:off x="295752" y="2814159"/>
            <a:ext cx="1599359" cy="1948761"/>
          </a:xfrm>
          <a:prstGeom prst="roundRect">
            <a:avLst>
              <a:gd name="adj" fmla="val 5268"/>
            </a:avLst>
          </a:prstGeom>
          <a:noFill/>
          <a:ln>
            <a:noFill/>
          </a:ln>
          <a:effectLst/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000" dirty="0">
                <a:latin typeface="Kanit Light" panose="00000400000000000000" pitchFamily="2" charset="-34"/>
                <a:cs typeface="Kanit Light" panose="00000400000000000000" pitchFamily="2" charset="-34"/>
              </a:rPr>
              <a:t>นักเรียน</a:t>
            </a:r>
            <a:br>
              <a:rPr lang="th-TH" sz="20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2000" dirty="0">
                <a:latin typeface="Kanit Light" panose="00000400000000000000" pitchFamily="2" charset="-34"/>
                <a:cs typeface="Kanit Light" panose="00000400000000000000" pitchFamily="2" charset="-34"/>
              </a:rPr>
              <a:t>แลกเปลี่ยน</a:t>
            </a:r>
          </a:p>
        </p:txBody>
      </p:sp>
      <p:sp>
        <p:nvSpPr>
          <p:cNvPr id="49" name="ชื่อเรื่อง 34">
            <a:extLst>
              <a:ext uri="{FF2B5EF4-FFF2-40B4-BE49-F238E27FC236}">
                <a16:creationId xmlns:a16="http://schemas.microsoft.com/office/drawing/2014/main" id="{52E3ECEF-8A15-4DC7-B932-7C0345712B8F}"/>
              </a:ext>
            </a:extLst>
          </p:cNvPr>
          <p:cNvSpPr txBox="1">
            <a:spLocks/>
          </p:cNvSpPr>
          <p:nvPr/>
        </p:nvSpPr>
        <p:spPr>
          <a:xfrm>
            <a:off x="6335082" y="4603104"/>
            <a:ext cx="1599359" cy="1426464"/>
          </a:xfrm>
          <a:prstGeom prst="roundRect">
            <a:avLst>
              <a:gd name="adj" fmla="val 5268"/>
            </a:avLst>
          </a:prstGeom>
          <a:noFill/>
          <a:ln>
            <a:noFill/>
          </a:ln>
          <a:effectLst/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Kanit Medium" panose="00000600000000000000" pitchFamily="2" charset="-34"/>
                <a:cs typeface="Kanit Medium" panose="00000600000000000000" pitchFamily="2" charset="-34"/>
              </a:rPr>
              <a:t>34</a:t>
            </a:r>
            <a:r>
              <a:rPr lang="en-US" sz="3200" dirty="0"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คน</a:t>
            </a:r>
            <a:endParaRPr lang="th-TH" sz="32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50" name="ชื่อเรื่อง 29">
            <a:extLst>
              <a:ext uri="{FF2B5EF4-FFF2-40B4-BE49-F238E27FC236}">
                <a16:creationId xmlns:a16="http://schemas.microsoft.com/office/drawing/2014/main" id="{06C096B7-FD26-488F-9365-47D5865A56F0}"/>
              </a:ext>
            </a:extLst>
          </p:cNvPr>
          <p:cNvSpPr txBox="1">
            <a:spLocks/>
          </p:cNvSpPr>
          <p:nvPr/>
        </p:nvSpPr>
        <p:spPr>
          <a:xfrm>
            <a:off x="6335082" y="4593119"/>
            <a:ext cx="1599359" cy="1426464"/>
          </a:xfrm>
          <a:prstGeom prst="roundRect">
            <a:avLst>
              <a:gd name="adj" fmla="val 5268"/>
            </a:avLst>
          </a:prstGeom>
          <a:noFill/>
          <a:ln>
            <a:noFill/>
          </a:ln>
          <a:effectLst/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Kanit Medium" panose="00000600000000000000" pitchFamily="2" charset="-34"/>
                <a:cs typeface="Kanit Medium" panose="00000600000000000000" pitchFamily="2" charset="-34"/>
              </a:rPr>
              <a:t>29</a:t>
            </a:r>
            <a:r>
              <a:rPr lang="en-US" sz="3200" dirty="0"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คน</a:t>
            </a:r>
            <a:endParaRPr lang="th-TH" sz="32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51" name="ชื่อเรื่อง 602">
            <a:extLst>
              <a:ext uri="{FF2B5EF4-FFF2-40B4-BE49-F238E27FC236}">
                <a16:creationId xmlns:a16="http://schemas.microsoft.com/office/drawing/2014/main" id="{9ADB8FF6-BF5A-420E-A2CE-A83F95ACFCB1}"/>
              </a:ext>
            </a:extLst>
          </p:cNvPr>
          <p:cNvSpPr txBox="1">
            <a:spLocks/>
          </p:cNvSpPr>
          <p:nvPr/>
        </p:nvSpPr>
        <p:spPr>
          <a:xfrm>
            <a:off x="6369699" y="4018512"/>
            <a:ext cx="1954189" cy="1426464"/>
          </a:xfrm>
          <a:prstGeom prst="roundRect">
            <a:avLst>
              <a:gd name="adj" fmla="val 5268"/>
            </a:avLst>
          </a:prstGeom>
          <a:noFill/>
          <a:ln>
            <a:noFill/>
          </a:ln>
          <a:effectLst/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800" dirty="0">
                <a:solidFill>
                  <a:prstClr val="black"/>
                </a:solidFill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ม.</a:t>
            </a:r>
            <a:r>
              <a:rPr lang="en-US" sz="3600" dirty="0">
                <a:latin typeface="Kanit Medium" panose="00000600000000000000" pitchFamily="2" charset="-34"/>
                <a:cs typeface="Kanit Medium" panose="00000600000000000000" pitchFamily="2" charset="-34"/>
              </a:rPr>
              <a:t>602</a:t>
            </a:r>
            <a:endParaRPr lang="th-TH" sz="24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91E71533-89E9-4A9A-A898-BC5067468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90" y="1005080"/>
            <a:ext cx="7238019" cy="10235627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 useBgFill="1"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33F1D3A8-9D05-471B-B00D-9119934CDA22}"/>
              </a:ext>
            </a:extLst>
          </p:cNvPr>
          <p:cNvSpPr/>
          <p:nvPr/>
        </p:nvSpPr>
        <p:spPr>
          <a:xfrm>
            <a:off x="-2061028" y="6122894"/>
            <a:ext cx="13765348" cy="2803392"/>
          </a:xfrm>
          <a:prstGeom prst="rect">
            <a:avLst/>
          </a:prstGeom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52" name="สี่เหลี่ยมผืนผ้า 51">
            <a:extLst>
              <a:ext uri="{FF2B5EF4-FFF2-40B4-BE49-F238E27FC236}">
                <a16:creationId xmlns:a16="http://schemas.microsoft.com/office/drawing/2014/main" id="{C5E5F5A6-4492-4C13-8545-4C752E8192EC}"/>
              </a:ext>
            </a:extLst>
          </p:cNvPr>
          <p:cNvSpPr/>
          <p:nvPr/>
        </p:nvSpPr>
        <p:spPr>
          <a:xfrm>
            <a:off x="-1276350" y="285750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3" name="สี่เหลี่ยมผืนผ้า 52">
            <a:extLst>
              <a:ext uri="{FF2B5EF4-FFF2-40B4-BE49-F238E27FC236}">
                <a16:creationId xmlns:a16="http://schemas.microsoft.com/office/drawing/2014/main" id="{DCD4AD35-2608-43A5-97B2-F3475F0869F5}"/>
              </a:ext>
            </a:extLst>
          </p:cNvPr>
          <p:cNvSpPr/>
          <p:nvPr/>
        </p:nvSpPr>
        <p:spPr>
          <a:xfrm>
            <a:off x="-1276350" y="1098094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215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decel="100000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decel="10000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2" decel="100000" fill="hold" grpId="0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2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2" decel="100000" fill="hold" grpId="0" nodeType="withEffect">
                                  <p:stCondLst>
                                    <p:cond delay="88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2" decel="100000" fill="hold" grpId="0" nodeType="withEffect">
                                  <p:stCondLst>
                                    <p:cond delay="96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2" decel="100000" fill="hold" grpId="0" nodeType="withEffect">
                                  <p:stCondLst>
                                    <p:cond delay="104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2" decel="100000" fill="hold" grpId="0" nodeType="withEffect">
                                  <p:stCondLst>
                                    <p:cond delay="112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2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2" decel="100000" fill="hold" grpId="0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6" decel="100000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6" decel="10000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6" decel="10000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6" decel="100000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6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6" decel="10000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6" decel="100000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6" decel="100000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6" decel="100000" fill="hold" grpId="0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6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6" decel="100000" fill="hold" grpId="0" nodeType="withEffect">
                                  <p:stCondLst>
                                    <p:cond delay="88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6" decel="100000" fill="hold" grpId="0" nodeType="withEffect">
                                  <p:stCondLst>
                                    <p:cond delay="96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6" decel="100000" fill="hold" grpId="0" nodeType="withEffect">
                                  <p:stCondLst>
                                    <p:cond delay="104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6" decel="100000" fill="hold" grpId="0" nodeType="withEffect">
                                  <p:stCondLst>
                                    <p:cond delay="112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6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6" decel="100000" fill="hold" grpId="0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080"/>
                            </p:stCondLst>
                            <p:childTnLst>
                              <p:par>
                                <p:cTn id="150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mph" presetSubtype="6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16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2A7C6"/>
                                      </p:to>
                                    </p:animClr>
                                    <p:set>
                                      <p:cBhvr>
                                        <p:cTn id="16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7" presetClass="emph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16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2A7C6"/>
                                      </p:to>
                                    </p:animClr>
                                    <p:set>
                                      <p:cBhvr>
                                        <p:cTn id="16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35" presetClass="pat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1.11111E-6 L -0.07952 0.00023 " pathEditMode="relative" rAng="0" ptsTypes="AA">
                                      <p:cBhvr>
                                        <p:cTn id="16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76" y="0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1" presetClass="emph" presetSubtype="6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hsl" dir="cw">
                                      <p:cBhvr>
                                        <p:cTn id="17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2A7C6"/>
                                      </p:to>
                                    </p:animClr>
                                    <p:set>
                                      <p:cBhvr>
                                        <p:cTn id="17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7" presetClass="emph" presetSubtype="6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hsl" dir="cw">
                                      <p:cBhvr>
                                        <p:cTn id="17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2A7C6"/>
                                      </p:to>
                                    </p:animClr>
                                    <p:set>
                                      <p:cBhvr>
                                        <p:cTn id="17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35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38889E-6 1.11111E-6 L -0.07952 0.00023 " pathEditMode="relative" rAng="0" ptsTypes="AA">
                                      <p:cBhvr>
                                        <p:cTn id="17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76" y="0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1" presetClass="emph" presetSubtype="6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hsl" dir="cw">
                                      <p:cBhvr>
                                        <p:cTn id="17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4C7E7"/>
                                      </p:to>
                                    </p:animClr>
                                    <p:set>
                                      <p:cBhvr>
                                        <p:cTn id="18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7" presetClass="emph" presetSubtype="6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hsl" dir="cw">
                                      <p:cBhvr>
                                        <p:cTn id="18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4C7E7"/>
                                      </p:to>
                                    </p:animClr>
                                    <p:set>
                                      <p:cBhvr>
                                        <p:cTn id="18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35" presetClass="path" presetSubtype="0" decel="10000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38889E-6 -1.11111E-6 L -0.07847 -1.11111E-6 " pathEditMode="relative" rAng="0" ptsTypes="AA">
                                      <p:cBhvr>
                                        <p:cTn id="18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24" y="0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1" presetClass="emph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hsl" dir="cw">
                                      <p:cBhvr>
                                        <p:cTn id="18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4C7E7"/>
                                      </p:to>
                                    </p:animClr>
                                    <p:set>
                                      <p:cBhvr>
                                        <p:cTn id="18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7" presetClass="emph" presetSubtype="6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hsl" dir="cw">
                                      <p:cBhvr>
                                        <p:cTn id="19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4C7E7"/>
                                      </p:to>
                                    </p:animClr>
                                    <p:set>
                                      <p:cBhvr>
                                        <p:cTn id="19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35" presetClass="pat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38889E-6 -2.22222E-6 L -0.07778 -2.22222E-6 " pathEditMode="relative" rAng="0" ptsTypes="AA">
                                      <p:cBhvr>
                                        <p:cTn id="19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9" y="0"/>
                                    </p:animMotion>
                                  </p:childTnLst>
                                </p:cTn>
                              </p:par>
                              <p:par>
                                <p:cTn id="196" presetID="1" presetClass="emph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hsl" dir="cw">
                                      <p:cBhvr>
                                        <p:cTn id="19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4C7E7"/>
                                      </p:to>
                                    </p:animClr>
                                    <p:set>
                                      <p:cBhvr>
                                        <p:cTn id="19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9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7" presetClass="emph" presetSubtype="6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hsl" dir="cw">
                                      <p:cBhvr>
                                        <p:cTn id="20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4C7E7"/>
                                      </p:to>
                                    </p:animClr>
                                    <p:set>
                                      <p:cBhvr>
                                        <p:cTn id="20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35" presetClass="pat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38889E-6 1.48148E-6 L -0.07847 1.48148E-6 " pathEditMode="relative" rAng="0" ptsTypes="AA">
                                      <p:cBhvr>
                                        <p:cTn id="20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24" y="0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50" presetClass="entr" presetSubtype="0" decel="10000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6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50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2" presetClass="exit" presetSubtype="4" ac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2" presetClass="exit" presetSubtype="4" accel="100000" fill="hold" grpId="3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2" presetClass="exit" presetSubtype="4" accel="100000" fill="hold" grpId="3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2" presetClass="exit" presetSubtype="4" accel="100000" fill="hold" grpId="2" nodeType="withEffect">
                                  <p:stCondLst>
                                    <p:cond delay="4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2" presetClass="exit" presetSubtype="4" accel="100000" fill="hold" grpId="3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2" presetClass="exit" presetSubtype="4" accel="100000" fill="hold" grpId="1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258" dur="4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9" dur="4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1100"/>
                            </p:stCondLst>
                            <p:childTnLst>
                              <p:par>
                                <p:cTn id="26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4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5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-0.62615 " pathEditMode="relative" rAng="0" ptsTypes="AA">
                                      <p:cBhvr>
                                        <p:cTn id="27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48" grpId="0" animBg="1"/>
      <p:bldP spid="48" grpId="1" animBg="1"/>
      <p:bldP spid="2" grpId="0" animBg="1"/>
      <p:bldP spid="2" grpId="1" animBg="1"/>
      <p:bldP spid="2" grpId="2" animBg="1"/>
      <p:bldP spid="2" grpId="3" animBg="1"/>
      <p:bldP spid="6" grpId="0" animBg="1"/>
      <p:bldP spid="6" grpId="1" animBg="1"/>
      <p:bldP spid="6" grpId="2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8" grpId="1" animBg="1"/>
      <p:bldP spid="18" grpId="2" animBg="1"/>
      <p:bldP spid="18" grpId="3" animBg="1"/>
      <p:bldP spid="19" grpId="0" animBg="1"/>
      <p:bldP spid="19" grpId="1" animBg="1"/>
      <p:bldP spid="19" grpId="2" animBg="1"/>
      <p:bldP spid="19" grpId="3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0" grpId="1" animBg="1"/>
      <p:bldP spid="30" grpId="2" animBg="1"/>
      <p:bldP spid="30" grpId="3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4" grpId="0"/>
      <p:bldP spid="44" grpId="1"/>
      <p:bldP spid="45" grpId="0"/>
      <p:bldP spid="45" grpId="1"/>
      <p:bldP spid="49" grpId="0"/>
      <p:bldP spid="49" grpId="1"/>
      <p:bldP spid="50" grpId="0"/>
      <p:bldP spid="51" grpId="0"/>
      <p:bldP spid="52" grpId="0" animBg="1"/>
      <p:bldP spid="5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D96C9AAD-7708-4D4E-8DC0-0F1E10B55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5006" y="419762"/>
            <a:ext cx="4373988" cy="114009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ที่มาและความสำคัญ</a:t>
            </a: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67B483FF-36ED-486F-9983-35EE790D2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3" y="2783689"/>
            <a:ext cx="2011679" cy="2011680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6ED37289-3DBD-4E09-9FCB-46B10A7EF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352" y="3186025"/>
            <a:ext cx="1609343" cy="1609344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C8659CA8-5060-4A43-811A-B54EAE0CA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643" y="3507894"/>
            <a:ext cx="1287475" cy="1287475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DCCEEAAE-7F75-446B-806C-1F46F9A5D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118" y="3749295"/>
            <a:ext cx="1046073" cy="1046074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AD069F5E-5C7D-499B-9003-8FDDC36D8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329" y="3186025"/>
            <a:ext cx="1609343" cy="1609344"/>
          </a:xfrm>
          <a:prstGeom prst="rect">
            <a:avLst/>
          </a:prstGeom>
        </p:spPr>
      </p:pic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A3CA7C7D-5F42-4354-B650-D1E90AB06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81" y="3507894"/>
            <a:ext cx="1287475" cy="1287475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AE988CA6-AE78-401A-B6A8-A989C7297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5192" y="3749295"/>
            <a:ext cx="1046073" cy="1046074"/>
          </a:xfrm>
          <a:prstGeom prst="rect">
            <a:avLst/>
          </a:prstGeom>
        </p:spPr>
      </p:pic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8013059D-2A63-4119-A192-4D666FEA1D41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5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7783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3" name="สี่เหลี่ยมผืนผ้า: มุมมน 2">
            <a:extLst>
              <a:ext uri="{FF2B5EF4-FFF2-40B4-BE49-F238E27FC236}">
                <a16:creationId xmlns:a16="http://schemas.microsoft.com/office/drawing/2014/main" id="{0ABF21FA-E003-4F7B-9D59-5227F9E2B2B9}"/>
              </a:ext>
            </a:extLst>
          </p:cNvPr>
          <p:cNvSpPr/>
          <p:nvPr/>
        </p:nvSpPr>
        <p:spPr>
          <a:xfrm>
            <a:off x="466725" y="228600"/>
            <a:ext cx="8210550" cy="6106180"/>
          </a:xfrm>
          <a:prstGeom prst="roundRect">
            <a:avLst>
              <a:gd name="adj" fmla="val 450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th-TH" sz="3600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หลักการภายใน</a:t>
            </a:r>
            <a:br>
              <a:rPr lang="th-TH" sz="3600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</a:br>
            <a:r>
              <a:rPr lang="th-TH" sz="3600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แอปพลิเคชัน</a:t>
            </a:r>
            <a:endParaRPr lang="th-TH" sz="3600" dirty="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graphicFrame>
        <p:nvGraphicFramePr>
          <p:cNvPr id="2" name="ตาราง 1">
            <a:extLst>
              <a:ext uri="{FF2B5EF4-FFF2-40B4-BE49-F238E27FC236}">
                <a16:creationId xmlns:a16="http://schemas.microsoft.com/office/drawing/2014/main" id="{4392C740-7911-465C-98E7-B4A884313D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614520"/>
              </p:ext>
            </p:extLst>
          </p:nvPr>
        </p:nvGraphicFramePr>
        <p:xfrm>
          <a:off x="914400" y="538490"/>
          <a:ext cx="7315200" cy="54864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54233224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0" dirty="0"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ปริมาณข้อมูลในการกรอกข้อมูล</a:t>
                      </a:r>
                      <a:r>
                        <a:rPr lang="th-TH" sz="2400" b="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คาบเรียน</a:t>
                      </a:r>
                      <a:endParaRPr lang="en-US" sz="2400" b="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0992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0" dirty="0"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ปริมาณข้อมูลในการกรอกข้อมูล</a:t>
                      </a:r>
                      <a:r>
                        <a:rPr lang="th-TH" sz="2400" b="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สถานที่สอน</a:t>
                      </a:r>
                      <a:endParaRPr lang="en-US" sz="2400" b="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29457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0" dirty="0"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การแสดงผลข้อมูล</a:t>
                      </a:r>
                      <a:r>
                        <a:rPr lang="th-TH" sz="2400" b="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ตารางเรียน</a:t>
                      </a:r>
                      <a:endParaRPr lang="en-US" sz="2400" b="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64738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0" dirty="0"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การแสดงผลข้อมูล</a:t>
                      </a:r>
                      <a:r>
                        <a:rPr lang="th-TH" sz="2400" b="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สถานที่สอน</a:t>
                      </a:r>
                      <a:endParaRPr lang="en-US" sz="2400" b="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891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0" dirty="0"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การแก้ไขข้อมูล</a:t>
                      </a:r>
                      <a:r>
                        <a:rPr lang="th-TH" sz="2400" b="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คาบเรียนและตารางเรียน</a:t>
                      </a:r>
                      <a:endParaRPr lang="en-US" sz="2400" b="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55144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0" dirty="0"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การแก้ไขข้อมูล</a:t>
                      </a:r>
                      <a:r>
                        <a:rPr lang="th-TH" sz="2400" b="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สถานที่สอนของอาจารย์</a:t>
                      </a:r>
                      <a:endParaRPr lang="en-US" sz="2400" b="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2568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การจัดการกับ</a:t>
                      </a:r>
                      <a:r>
                        <a:rPr lang="th-TH" sz="240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รายชื่ออาจารย์</a:t>
                      </a:r>
                      <a:endParaRPr lang="en-US" sz="240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03947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คำสั่ง </a:t>
                      </a:r>
                      <a:r>
                        <a:rPr lang="th-TH" sz="240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[ส่งออกข้อมูล]</a:t>
                      </a:r>
                      <a:endParaRPr lang="en-US" sz="240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53002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Kanit" panose="00000500000000000000" pitchFamily="2" charset="-34"/>
                          <a:ea typeface="Calibri" panose="020F0502020204030204" pitchFamily="34" charset="0"/>
                          <a:cs typeface="Kanit" panose="00000500000000000000" pitchFamily="2" charset="-34"/>
                        </a:rPr>
                        <a:t>คำสั่ง </a:t>
                      </a:r>
                      <a:r>
                        <a:rPr lang="th-TH" sz="240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ea typeface="Calibri" panose="020F0502020204030204" pitchFamily="34" charset="0"/>
                          <a:cs typeface="Kanit" panose="00000500000000000000" pitchFamily="2" charset="-34"/>
                        </a:rPr>
                        <a:t>[</a:t>
                      </a:r>
                      <a:r>
                        <a:rPr lang="th-TH" sz="2400" kern="120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นำเข้า</a:t>
                      </a:r>
                      <a:r>
                        <a:rPr lang="th-TH" sz="240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ea typeface="Calibri" panose="020F0502020204030204" pitchFamily="34" charset="0"/>
                          <a:cs typeface="Kanit" panose="00000500000000000000" pitchFamily="2" charset="-34"/>
                        </a:rPr>
                        <a:t>ข้อมูล]</a:t>
                      </a:r>
                      <a:endParaRPr lang="en-US" sz="240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15764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Kanit" panose="00000500000000000000" pitchFamily="2" charset="-34"/>
                          <a:ea typeface="Calibri" panose="020F0502020204030204" pitchFamily="34" charset="0"/>
                          <a:cs typeface="Kanit" panose="00000500000000000000" pitchFamily="2" charset="-34"/>
                        </a:rPr>
                        <a:t>คำสั่ง </a:t>
                      </a:r>
                      <a:r>
                        <a:rPr lang="th-TH" sz="240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ea typeface="Calibri" panose="020F0502020204030204" pitchFamily="34" charset="0"/>
                          <a:cs typeface="Kanit" panose="00000500000000000000" pitchFamily="2" charset="-34"/>
                        </a:rPr>
                        <a:t>[ล้างข้อมูล]</a:t>
                      </a:r>
                      <a:endParaRPr lang="en-US" sz="240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67364"/>
                  </a:ext>
                </a:extLst>
              </a:tr>
            </a:tbl>
          </a:graphicData>
        </a:graphic>
      </p:graphicFrame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3DA3DE6D-93E5-4D0E-AB5A-286811840EC7}"/>
              </a:ext>
            </a:extLst>
          </p:cNvPr>
          <p:cNvSpPr/>
          <p:nvPr/>
        </p:nvSpPr>
        <p:spPr>
          <a:xfrm>
            <a:off x="-1276350" y="285750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DDBA5AC6-6C67-48C9-9019-51E02314F1F5}"/>
              </a:ext>
            </a:extLst>
          </p:cNvPr>
          <p:cNvSpPr/>
          <p:nvPr/>
        </p:nvSpPr>
        <p:spPr>
          <a:xfrm>
            <a:off x="-1276350" y="1098094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2131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3" name="สี่เหลี่ยมผืนผ้า: มุมมน 2">
            <a:extLst>
              <a:ext uri="{FF2B5EF4-FFF2-40B4-BE49-F238E27FC236}">
                <a16:creationId xmlns:a16="http://schemas.microsoft.com/office/drawing/2014/main" id="{0ABF21FA-E003-4F7B-9D59-5227F9E2B2B9}"/>
              </a:ext>
            </a:extLst>
          </p:cNvPr>
          <p:cNvSpPr/>
          <p:nvPr/>
        </p:nvSpPr>
        <p:spPr>
          <a:xfrm>
            <a:off x="466725" y="228600"/>
            <a:ext cx="8210550" cy="6106180"/>
          </a:xfrm>
          <a:prstGeom prst="roundRect">
            <a:avLst>
              <a:gd name="adj" fmla="val 450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คุณภาพของ</a:t>
            </a:r>
            <a:b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แอปพลิเคชัน</a:t>
            </a:r>
          </a:p>
        </p:txBody>
      </p:sp>
      <p:graphicFrame>
        <p:nvGraphicFramePr>
          <p:cNvPr id="2" name="ตาราง 1">
            <a:extLst>
              <a:ext uri="{FF2B5EF4-FFF2-40B4-BE49-F238E27FC236}">
                <a16:creationId xmlns:a16="http://schemas.microsoft.com/office/drawing/2014/main" id="{4392C740-7911-465C-98E7-B4A884313D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990604"/>
              </p:ext>
            </p:extLst>
          </p:nvPr>
        </p:nvGraphicFramePr>
        <p:xfrm>
          <a:off x="914400" y="538490"/>
          <a:ext cx="7315200" cy="54864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54233224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การอ่านข้อมูล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ภายในแอปพลิเคชัน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0992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การเพิ่มและการแก้ไขข้อมูล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ภายในแอปพลิเคชัน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29457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การโอนย้ายข้อมูล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ระหว่างแอปพลิเคชัน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114300" marR="11430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64738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ความครบถ้วนของข้อมูล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ที่ใช้แสดงผลภายในแอปพลิเคชัน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891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ความรวดเร็ว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ในการเรียกใช้แอปพลิเคชัน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114300" marR="11430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55144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การควบคุม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114300" marR="11430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2568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ความเสถียร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ภายในแอปพลิเคชัน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114300" marR="11430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03947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การออกแบบ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ภายในแอปพลิเคชัน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114300" marR="11430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53002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ขนาดของตัวอักษร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ภายในแอปพลิเคชัน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114300" marR="11430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15764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ความพึงพอใจแอปพลิเคชันใน</a:t>
                      </a: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ภาพรวม</a:t>
                      </a:r>
                      <a:endParaRPr lang="en-US" sz="2400" u="none" kern="1200" dirty="0">
                        <a:solidFill>
                          <a:srgbClr val="4472C4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114300" marR="11430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67364"/>
                  </a:ext>
                </a:extLst>
              </a:tr>
            </a:tbl>
          </a:graphicData>
        </a:graphic>
      </p:graphicFrame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A05B4081-AE36-4C9A-B73B-53C0FBBF69E1}"/>
              </a:ext>
            </a:extLst>
          </p:cNvPr>
          <p:cNvSpPr/>
          <p:nvPr/>
        </p:nvSpPr>
        <p:spPr>
          <a:xfrm>
            <a:off x="-1276350" y="285750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C963838F-6FBC-4513-A625-F604B33765CE}"/>
              </a:ext>
            </a:extLst>
          </p:cNvPr>
          <p:cNvSpPr/>
          <p:nvPr/>
        </p:nvSpPr>
        <p:spPr>
          <a:xfrm>
            <a:off x="-1276350" y="1098094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1717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grpSp>
        <p:nvGrpSpPr>
          <p:cNvPr id="9" name="กลุ่ม 8">
            <a:extLst>
              <a:ext uri="{FF2B5EF4-FFF2-40B4-BE49-F238E27FC236}">
                <a16:creationId xmlns:a16="http://schemas.microsoft.com/office/drawing/2014/main" id="{3419F7AF-D4C1-4226-914D-94FF357D2FF0}"/>
              </a:ext>
            </a:extLst>
          </p:cNvPr>
          <p:cNvGrpSpPr/>
          <p:nvPr/>
        </p:nvGrpSpPr>
        <p:grpSpPr>
          <a:xfrm>
            <a:off x="158068" y="154745"/>
            <a:ext cx="8827863" cy="6063175"/>
            <a:chOff x="-1050384" y="2631495"/>
            <a:chExt cx="3765446" cy="2586193"/>
          </a:xfrm>
        </p:grpSpPr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CEB38AEF-3CF5-48DA-8258-690CFDF77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262" y="2631495"/>
              <a:ext cx="1828800" cy="258619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รูปภาพ 10">
              <a:extLst>
                <a:ext uri="{FF2B5EF4-FFF2-40B4-BE49-F238E27FC236}">
                  <a16:creationId xmlns:a16="http://schemas.microsoft.com/office/drawing/2014/main" id="{CE696A53-73CD-43AC-A26C-371893C4B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50384" y="2631495"/>
              <a:ext cx="1828800" cy="25861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51975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9663" y="2690239"/>
            <a:ext cx="3304674" cy="14775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ผลการวิจัย</a:t>
            </a:r>
          </a:p>
        </p:txBody>
      </p:sp>
    </p:spTree>
    <p:extLst>
      <p:ext uri="{BB962C8B-B14F-4D97-AF65-F5344CB8AC3E}">
        <p14:creationId xmlns:p14="http://schemas.microsoft.com/office/powerpoint/2010/main" val="245552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ปริมาณข้อมูลในการกรอกข้อมูลคาบเรียน</a:t>
            </a: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endParaRPr lang="th-TH" sz="28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2400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lang="en-US" sz="2400" dirty="0">
                <a:solidFill>
                  <a:schemeClr val="tx1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4.38</a:t>
            </a:r>
            <a:br>
              <a:rPr lang="en-US" sz="2400" dirty="0">
                <a:solidFill>
                  <a:schemeClr val="tx1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</a:br>
            <a:r>
              <a:rPr lang="en-US" sz="2400" dirty="0">
                <a:solidFill>
                  <a:schemeClr val="tx1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S.D. </a:t>
            </a:r>
            <a:r>
              <a:rPr lang="en-US" sz="2400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0.55</a:t>
            </a:r>
            <a:endParaRPr lang="th-TH" sz="2400" dirty="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5948010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ปริมาณข้อมูลในการกรอกข้อมูลสถานที่สอน</a:t>
            </a: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endParaRPr lang="th-TH" sz="28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2400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lang="en-US" sz="2400" dirty="0">
                <a:solidFill>
                  <a:schemeClr val="tx1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4.28</a:t>
            </a:r>
            <a:br>
              <a:rPr lang="en-US" sz="2400" dirty="0">
                <a:solidFill>
                  <a:schemeClr val="tx1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</a:br>
            <a:r>
              <a:rPr lang="en-US" sz="2400" dirty="0">
                <a:solidFill>
                  <a:schemeClr val="tx1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S.D. </a:t>
            </a:r>
            <a:r>
              <a:rPr lang="en-US" sz="2400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0.64</a:t>
            </a:r>
            <a:endParaRPr lang="th-TH" sz="2400" dirty="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6372555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F6F8A150-54C3-44B6-9338-917D33A4A0F3}"/>
              </a:ext>
            </a:extLst>
          </p:cNvPr>
          <p:cNvSpPr/>
          <p:nvPr/>
        </p:nvSpPr>
        <p:spPr>
          <a:xfrm>
            <a:off x="-1276350" y="285750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B79B022F-7285-4D8A-B1D6-012315CD654D}"/>
              </a:ext>
            </a:extLst>
          </p:cNvPr>
          <p:cNvSpPr/>
          <p:nvPr/>
        </p:nvSpPr>
        <p:spPr>
          <a:xfrm>
            <a:off x="-1276350" y="1098094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4185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  <p:bldGraphic spid="5" grpId="0">
        <p:bldAsOne/>
      </p:bldGraphic>
      <p:bldP spid="9" grpId="0" animBg="1"/>
      <p:bldP spid="10" grpId="0" animBg="1"/>
      <p:bldGraphic spid="11" grpId="0">
        <p:bldAsOne/>
      </p:bldGraphic>
      <p:bldP spid="12" grpId="0" animBg="1"/>
      <p:bldP spid="1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การแสดงผลข้อมูลตารางเรียน</a:t>
            </a: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endParaRPr lang="th-TH" sz="28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4.31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0.65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2857401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การแสดงผลข้อมูล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  <a:t>สถานที่สอน</a:t>
            </a: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4.17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0.75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429086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55497780"/>
      </p:ext>
    </p:extLst>
  </p:cSld>
  <p:clrMapOvr>
    <a:masterClrMapping/>
  </p:clrMapOvr>
  <p:transition spd="slow">
    <p:push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การแก้ไขข้อมูลคาบเรียนและตารางเรียน</a:t>
            </a: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endParaRPr lang="th-TH" sz="28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4.14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0.82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3049056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การแก้ไขข้อมูล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  <a:t>สถานที่สอนของอาจารย์</a:t>
            </a: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4.00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0.79</a:t>
            </a: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5278505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49038491"/>
      </p:ext>
    </p:extLst>
  </p:cSld>
  <p:clrMapOvr>
    <a:masterClrMapping/>
  </p:clrMapOvr>
  <p:transition spd="slow">
    <p:push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การจัดการกับรายชื่ออาจารย์</a:t>
            </a: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endParaRPr lang="th-TH" sz="28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4.14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0.73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682471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  <a:t>คำสั่ง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  <a:t>[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  <a:t>ส่งออกข้อมูล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  <a:t>]</a:t>
            </a: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4.10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0.76</a:t>
            </a: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1688738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09842176"/>
      </p:ext>
    </p:extLst>
  </p:cSld>
  <p:clrMapOvr>
    <a:masterClrMapping/>
  </p:clrMapOvr>
  <p:transition spd="slow">
    <p:push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lvl="0" algn="l">
              <a:defRPr/>
            </a:pPr>
            <a: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คำสั่ง </a:t>
            </a:r>
            <a:r>
              <a:rPr lang="en-US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[</a:t>
            </a:r>
            <a: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นำเข้าข้อมูล</a:t>
            </a:r>
            <a:r>
              <a:rPr lang="en-US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]</a:t>
            </a:r>
            <a:b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</a:br>
            <a:b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</a:br>
            <a:endParaRPr lang="th-TH" sz="2800" dirty="0">
              <a:solidFill>
                <a:prstClr val="black"/>
              </a:solidFill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4.07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0.74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7308564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คำสั่ง </a:t>
            </a:r>
            <a:r>
              <a:rPr lang="en-US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[</a:t>
            </a:r>
            <a: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ล้างข้อมูล</a:t>
            </a:r>
            <a:r>
              <a:rPr lang="en-US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]</a:t>
            </a:r>
            <a:b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</a:br>
            <a:b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</a:br>
            <a:endParaRPr lang="th-TH" sz="2800" dirty="0">
              <a:solidFill>
                <a:prstClr val="black"/>
              </a:solidFill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4.17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0.65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970689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93728186"/>
      </p:ext>
    </p:extLst>
  </p:cSld>
  <p:clrMapOvr>
    <a:masterClrMapping/>
  </p:clrMapOvr>
  <p:transition spd="slow">
    <p:push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การอ่านข้อมูลภายในแอปพลิเคชัน</a:t>
            </a:r>
            <a:endParaRPr lang="th-TH" sz="28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4.55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0.62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5146916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การเพิ่มและการแก้ไขข้อมูลภายในแอปพลิเคชัน</a:t>
            </a: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4.17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0.87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7812316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4AD7D3F6-37A3-4A98-B1EA-BEDB9ACAC66D}"/>
              </a:ext>
            </a:extLst>
          </p:cNvPr>
          <p:cNvSpPr/>
          <p:nvPr/>
        </p:nvSpPr>
        <p:spPr>
          <a:xfrm>
            <a:off x="-1276350" y="285750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C676C4D3-9559-4115-A287-5616703B6ED7}"/>
              </a:ext>
            </a:extLst>
          </p:cNvPr>
          <p:cNvSpPr/>
          <p:nvPr/>
        </p:nvSpPr>
        <p:spPr>
          <a:xfrm>
            <a:off x="-1276350" y="1098094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4312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  <p:bldGraphic spid="5" grpId="0">
        <p:bldAsOne/>
      </p:bldGraphic>
      <p:bldP spid="9" grpId="0" animBg="1"/>
      <p:bldP spid="10" grpId="0" animBg="1"/>
      <p:bldGraphic spid="11" grpId="0">
        <p:bldAsOne/>
      </p:bldGraphic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D96C9AAD-7708-4D4E-8DC0-0F1E10B55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5006" y="419762"/>
            <a:ext cx="4373988" cy="114009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ที่มาและความสำคัญ</a:t>
            </a: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67B483FF-36ED-486F-9983-35EE790D2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3" y="2783689"/>
            <a:ext cx="2011679" cy="2011680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6ED37289-3DBD-4E09-9FCB-46B10A7EFCD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352" y="3186025"/>
            <a:ext cx="1609343" cy="1609344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C8659CA8-5060-4A43-811A-B54EAE0CAC9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643" y="3507894"/>
            <a:ext cx="1287475" cy="1287475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DCCEEAAE-7F75-446B-806C-1F46F9A5D8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118" y="3749295"/>
            <a:ext cx="1046073" cy="1046074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AD069F5E-5C7D-499B-9003-8FDDC36D884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329" y="3186025"/>
            <a:ext cx="1609343" cy="1609344"/>
          </a:xfrm>
          <a:prstGeom prst="rect">
            <a:avLst/>
          </a:prstGeom>
        </p:spPr>
      </p:pic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A3CA7C7D-5F42-4354-B650-D1E90AB06AF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81" y="3507894"/>
            <a:ext cx="1287475" cy="1287475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AE988CA6-AE78-401A-B6A8-A989C7297A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5192" y="3749295"/>
            <a:ext cx="1046073" cy="1046074"/>
          </a:xfrm>
          <a:prstGeom prst="rect">
            <a:avLst/>
          </a:prstGeom>
        </p:spPr>
      </p:pic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F74432F6-54FC-49C8-95BA-E268D35444C0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6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02132070"/>
      </p:ext>
    </p:extLst>
  </p:cSld>
  <p:clrMapOvr>
    <a:masterClrMapping/>
  </p:clrMapOvr>
  <p:transition spd="slow">
    <p:split orient="vert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การโอนย้ายข้อมูลระหว่างแอปพลิเคชัน</a:t>
            </a: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4.21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0.76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5146815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th-TH" sz="2700" dirty="0">
                <a:latin typeface="Kanit" panose="00000500000000000000" pitchFamily="2" charset="-34"/>
                <a:cs typeface="Kanit" panose="00000500000000000000" pitchFamily="2" charset="-34"/>
              </a:rPr>
              <a:t>ความครบถ้วนของข้อมูลที่ใช้แสดงผลภายในแอปพลิเคชัน</a:t>
            </a: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4.17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0.75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7304937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64698635"/>
      </p:ext>
    </p:extLst>
  </p:cSld>
  <p:clrMapOvr>
    <a:masterClrMapping/>
  </p:clrMapOvr>
  <p:transition spd="slow">
    <p:push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ความรวดเร็วในการเรียกใช้แอปพลิเคชัน</a:t>
            </a:r>
            <a:endParaRPr lang="th-TH" sz="28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4.38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0.76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8402681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  <a:t>การควบคุมแอปพลิเคชัน</a:t>
            </a: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4.24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0.77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4004809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02721459"/>
      </p:ext>
    </p:extLst>
  </p:cSld>
  <p:clrMapOvr>
    <a:masterClrMapping/>
  </p:clrMapOvr>
  <p:transition spd="slow">
    <p:push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ความเสถียรภายในแอปพลิเคชัน</a:t>
            </a: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4.10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0.80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6891433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การออกแบบภายในแอปพลิเคชัน</a:t>
            </a: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4.41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0.67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7103287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10580966"/>
      </p:ext>
    </p:extLst>
  </p:cSld>
  <p:clrMapOvr>
    <a:masterClrMapping/>
  </p:clrMapOvr>
  <p:transition spd="slow">
    <p:push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ขนาดของตัวอักษรภายในแอปพลิเคชัน</a:t>
            </a: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endParaRPr lang="th-TH" sz="28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4.38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0.67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2878968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ความพึงพอใจแอปพลิเคชันในภาพรวม</a:t>
            </a: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4.31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0.59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5540235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36104093"/>
      </p:ext>
    </p:extLst>
  </p:cSld>
  <p:clrMapOvr>
    <a:masterClrMapping/>
  </p:clrMapOvr>
  <p:transition spd="slow">
    <p:push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A9D8974B-B867-442C-A8A0-DD7271AC35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1680" y="2201594"/>
            <a:ext cx="5120640" cy="245481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สรุปผล</a:t>
            </a:r>
            <a:b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อภิปรายผล</a:t>
            </a:r>
            <a:b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ข้อเสนอแนะ</a:t>
            </a:r>
          </a:p>
        </p:txBody>
      </p:sp>
    </p:spTree>
    <p:extLst>
      <p:ext uri="{BB962C8B-B14F-4D97-AF65-F5344CB8AC3E}">
        <p14:creationId xmlns:p14="http://schemas.microsoft.com/office/powerpoint/2010/main" val="34286722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F73A0007-5EB6-4E3A-AD95-C272E1B3A77D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ปริมาณข้อมูลในการกรอกข้อมูลคาบเรียน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17" name="ชื่อเรื่อง 1">
            <a:extLst>
              <a:ext uri="{FF2B5EF4-FFF2-40B4-BE49-F238E27FC236}">
                <a16:creationId xmlns:a16="http://schemas.microsoft.com/office/drawing/2014/main" id="{EF622AD8-EDD6-4767-9EA8-4EDE124FBB46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ปริมาณข้อมูลในการกรอกข้อมูลสถานที่สอน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18" name="ชื่อเรื่อง 1">
            <a:extLst>
              <a:ext uri="{FF2B5EF4-FFF2-40B4-BE49-F238E27FC236}">
                <a16:creationId xmlns:a16="http://schemas.microsoft.com/office/drawing/2014/main" id="{7ABEC250-4ECF-406F-A15A-4443C8DDC62F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19" name="ชื่อเรื่อง 1">
            <a:extLst>
              <a:ext uri="{FF2B5EF4-FFF2-40B4-BE49-F238E27FC236}">
                <a16:creationId xmlns:a16="http://schemas.microsoft.com/office/drawing/2014/main" id="{2CD084D9-8306-4269-BC18-37885DF1EC96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การแสดงผลข้อมูลสถานที่สอน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0" name="ชื่อเรื่อง 1">
            <a:extLst>
              <a:ext uri="{FF2B5EF4-FFF2-40B4-BE49-F238E27FC236}">
                <a16:creationId xmlns:a16="http://schemas.microsoft.com/office/drawing/2014/main" id="{4F2706A9-4AD1-4E3F-B762-857A10D5534A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การแก้ไขข้อมูลคาบเรียนและตารางเรียน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1" name="ชื่อเรื่อง 1">
            <a:extLst>
              <a:ext uri="{FF2B5EF4-FFF2-40B4-BE49-F238E27FC236}">
                <a16:creationId xmlns:a16="http://schemas.microsoft.com/office/drawing/2014/main" id="{C9CFD69C-6AE2-4129-A417-8881803DD4CD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การแก้ไขข้อมูลสถานที่สอนของอาจารย์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2" name="ชื่อเรื่อง 1">
            <a:extLst>
              <a:ext uri="{FF2B5EF4-FFF2-40B4-BE49-F238E27FC236}">
                <a16:creationId xmlns:a16="http://schemas.microsoft.com/office/drawing/2014/main" id="{B33E7F8F-89B6-4FF2-8419-7DA281237E2F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การจัดการกับรายชื่ออาจารย์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0.73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3" name="ชื่อเรื่อง 1">
            <a:extLst>
              <a:ext uri="{FF2B5EF4-FFF2-40B4-BE49-F238E27FC236}">
                <a16:creationId xmlns:a16="http://schemas.microsoft.com/office/drawing/2014/main" id="{0B5D7FE5-6526-47A2-AFF7-BE8953D166D5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ส่งออกข้อมูล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4" name="ชื่อเรื่อง 1">
            <a:extLst>
              <a:ext uri="{FF2B5EF4-FFF2-40B4-BE49-F238E27FC236}">
                <a16:creationId xmlns:a16="http://schemas.microsoft.com/office/drawing/2014/main" id="{5CD96336-3892-4A5B-86FA-328DD09F86D3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นำเข้าข้อมูล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5" name="ชื่อเรื่อง 1">
            <a:extLst>
              <a:ext uri="{FF2B5EF4-FFF2-40B4-BE49-F238E27FC236}">
                <a16:creationId xmlns:a16="http://schemas.microsoft.com/office/drawing/2014/main" id="{B2D56E3F-F2F7-4286-9BA6-6F340B62AEB2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ล้างข้อมูล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905668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ชื่อเรื่อง 1">
            <a:extLst>
              <a:ext uri="{FF2B5EF4-FFF2-40B4-BE49-F238E27FC236}">
                <a16:creationId xmlns:a16="http://schemas.microsoft.com/office/drawing/2014/main" id="{7F6C7D2E-92C2-4737-991E-4741A1EBF026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9" name="ชื่อเรื่อง 1">
            <a:extLst>
              <a:ext uri="{FF2B5EF4-FFF2-40B4-BE49-F238E27FC236}">
                <a16:creationId xmlns:a16="http://schemas.microsoft.com/office/drawing/2014/main" id="{DED76BB1-0F9A-484E-9F05-7C4A54E9E1E5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การแสดงผลข้อมูลสถานที่สอน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0" name="ชื่อเรื่อง 1">
            <a:extLst>
              <a:ext uri="{FF2B5EF4-FFF2-40B4-BE49-F238E27FC236}">
                <a16:creationId xmlns:a16="http://schemas.microsoft.com/office/drawing/2014/main" id="{E87D303B-AA9F-4E55-9BDA-A84ED432C2EA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การแก้ไขข้อมูลคาบเรียนและตารางเรียน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1" name="ชื่อเรื่อง 1">
            <a:extLst>
              <a:ext uri="{FF2B5EF4-FFF2-40B4-BE49-F238E27FC236}">
                <a16:creationId xmlns:a16="http://schemas.microsoft.com/office/drawing/2014/main" id="{B5DC740A-A9EC-4C98-8B17-A99FCB76997D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การแก้ไขข้อมูลสถานที่สอนของอาจารย์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2" name="ชื่อเรื่อง 1">
            <a:extLst>
              <a:ext uri="{FF2B5EF4-FFF2-40B4-BE49-F238E27FC236}">
                <a16:creationId xmlns:a16="http://schemas.microsoft.com/office/drawing/2014/main" id="{FCB671E7-CB94-4D9B-870C-589314BEDCE2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การจัดการกับรายชื่ออาจารย์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0.73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3" name="ชื่อเรื่อง 1">
            <a:extLst>
              <a:ext uri="{FF2B5EF4-FFF2-40B4-BE49-F238E27FC236}">
                <a16:creationId xmlns:a16="http://schemas.microsoft.com/office/drawing/2014/main" id="{742A23C3-BE3A-497A-866C-0E3BA1B73E56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ส่งออกข้อมูล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4" name="ชื่อเรื่อง 1">
            <a:extLst>
              <a:ext uri="{FF2B5EF4-FFF2-40B4-BE49-F238E27FC236}">
                <a16:creationId xmlns:a16="http://schemas.microsoft.com/office/drawing/2014/main" id="{F0221BAF-F65D-424A-9BBF-2E2DE3E8082F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นำเข้าข้อมูล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5" name="ชื่อเรื่อง 1">
            <a:extLst>
              <a:ext uri="{FF2B5EF4-FFF2-40B4-BE49-F238E27FC236}">
                <a16:creationId xmlns:a16="http://schemas.microsoft.com/office/drawing/2014/main" id="{FECC6C82-2DC2-4269-8B9B-93EE33B122ED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ล้างข้อมูล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E6F3FFB6-A8E7-4628-822D-1BDCE27F6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534" y="163002"/>
            <a:ext cx="8900931" cy="6151397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2F30A9CE-84DE-4A22-93AF-A6A2EEE7F838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6" name="ชื่อเรื่อง 1">
            <a:extLst>
              <a:ext uri="{FF2B5EF4-FFF2-40B4-BE49-F238E27FC236}">
                <a16:creationId xmlns:a16="http://schemas.microsoft.com/office/drawing/2014/main" id="{3AAD108A-B73B-4127-A452-2B6074E2AE22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ปริมาณข้อมูลในการกรอกข้อมูลคาบเรียน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7" name="ชื่อเรื่อง 1">
            <a:extLst>
              <a:ext uri="{FF2B5EF4-FFF2-40B4-BE49-F238E27FC236}">
                <a16:creationId xmlns:a16="http://schemas.microsoft.com/office/drawing/2014/main" id="{AAFA3501-9481-4306-BF44-4FD1B451FC5C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ปริมาณข้อมูลในการกรอกข้อมูลสถานที่สอน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5930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ชื่อเรื่อง 1">
            <a:extLst>
              <a:ext uri="{FF2B5EF4-FFF2-40B4-BE49-F238E27FC236}">
                <a16:creationId xmlns:a16="http://schemas.microsoft.com/office/drawing/2014/main" id="{E87D303B-AA9F-4E55-9BDA-A84ED432C2EA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การแก้ไขข้อมูลคาบเรียนและตารางเรียน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1" name="ชื่อเรื่อง 1">
            <a:extLst>
              <a:ext uri="{FF2B5EF4-FFF2-40B4-BE49-F238E27FC236}">
                <a16:creationId xmlns:a16="http://schemas.microsoft.com/office/drawing/2014/main" id="{B5DC740A-A9EC-4C98-8B17-A99FCB76997D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การแก้ไขข้อมูลสถานที่สอนของอาจารย์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2" name="ชื่อเรื่อง 1">
            <a:extLst>
              <a:ext uri="{FF2B5EF4-FFF2-40B4-BE49-F238E27FC236}">
                <a16:creationId xmlns:a16="http://schemas.microsoft.com/office/drawing/2014/main" id="{FCB671E7-CB94-4D9B-870C-589314BEDCE2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การจัดการกับรายชื่ออาจารย์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0.73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3" name="ชื่อเรื่อง 1">
            <a:extLst>
              <a:ext uri="{FF2B5EF4-FFF2-40B4-BE49-F238E27FC236}">
                <a16:creationId xmlns:a16="http://schemas.microsoft.com/office/drawing/2014/main" id="{742A23C3-BE3A-497A-866C-0E3BA1B73E56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ส่งออกข้อมูล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4" name="ชื่อเรื่อง 1">
            <a:extLst>
              <a:ext uri="{FF2B5EF4-FFF2-40B4-BE49-F238E27FC236}">
                <a16:creationId xmlns:a16="http://schemas.microsoft.com/office/drawing/2014/main" id="{F0221BAF-F65D-424A-9BBF-2E2DE3E8082F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นำเข้าข้อมูล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5" name="ชื่อเรื่อง 1">
            <a:extLst>
              <a:ext uri="{FF2B5EF4-FFF2-40B4-BE49-F238E27FC236}">
                <a16:creationId xmlns:a16="http://schemas.microsoft.com/office/drawing/2014/main" id="{FECC6C82-2DC2-4269-8B9B-93EE33B122ED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ล้างข้อมูล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6" name="ชื่อเรื่อง 1">
            <a:extLst>
              <a:ext uri="{FF2B5EF4-FFF2-40B4-BE49-F238E27FC236}">
                <a16:creationId xmlns:a16="http://schemas.microsoft.com/office/drawing/2014/main" id="{3AAD108A-B73B-4127-A452-2B6074E2AE22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ปริมาณข้อมูลในการกรอกข้อมูลคาบเรียน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7" name="ชื่อเรื่อง 1">
            <a:extLst>
              <a:ext uri="{FF2B5EF4-FFF2-40B4-BE49-F238E27FC236}">
                <a16:creationId xmlns:a16="http://schemas.microsoft.com/office/drawing/2014/main" id="{AAFA3501-9481-4306-BF44-4FD1B451FC5C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ปริมาณข้อมูลในการกรอกข้อมูลสถานที่สอน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E6F3FFB6-A8E7-4628-822D-1BDCE27F6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534" y="163002"/>
            <a:ext cx="8900931" cy="6151397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2F30A9CE-84DE-4A22-93AF-A6A2EEE7F838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8" name="ชื่อเรื่อง 1">
            <a:extLst>
              <a:ext uri="{FF2B5EF4-FFF2-40B4-BE49-F238E27FC236}">
                <a16:creationId xmlns:a16="http://schemas.microsoft.com/office/drawing/2014/main" id="{7F6C7D2E-92C2-4737-991E-4741A1EBF026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9" name="ชื่อเรื่อง 1">
            <a:extLst>
              <a:ext uri="{FF2B5EF4-FFF2-40B4-BE49-F238E27FC236}">
                <a16:creationId xmlns:a16="http://schemas.microsoft.com/office/drawing/2014/main" id="{DED76BB1-0F9A-484E-9F05-7C4A54E9E1E5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การแสดงผลข้อมูลสถานที่สอน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03090282"/>
      </p:ext>
    </p:extLst>
  </p:cSld>
  <p:clrMapOvr>
    <a:masterClrMapping/>
  </p:clrMapOvr>
  <p:transition spd="slow">
    <p:strips dir="rd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ชื่อเรื่อง 1">
            <a:extLst>
              <a:ext uri="{FF2B5EF4-FFF2-40B4-BE49-F238E27FC236}">
                <a16:creationId xmlns:a16="http://schemas.microsoft.com/office/drawing/2014/main" id="{3AAD108A-B73B-4127-A452-2B6074E2AE22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ปริมาณข้อมูลในการกรอกข้อมูลคาบเรียน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7" name="ชื่อเรื่อง 1">
            <a:extLst>
              <a:ext uri="{FF2B5EF4-FFF2-40B4-BE49-F238E27FC236}">
                <a16:creationId xmlns:a16="http://schemas.microsoft.com/office/drawing/2014/main" id="{AAFA3501-9481-4306-BF44-4FD1B451FC5C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ปริมาณข้อมูลในการกรอกข้อมูลสถานที่สอน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8" name="ชื่อเรื่อง 1">
            <a:extLst>
              <a:ext uri="{FF2B5EF4-FFF2-40B4-BE49-F238E27FC236}">
                <a16:creationId xmlns:a16="http://schemas.microsoft.com/office/drawing/2014/main" id="{7F6C7D2E-92C2-4737-991E-4741A1EBF026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9" name="ชื่อเรื่อง 1">
            <a:extLst>
              <a:ext uri="{FF2B5EF4-FFF2-40B4-BE49-F238E27FC236}">
                <a16:creationId xmlns:a16="http://schemas.microsoft.com/office/drawing/2014/main" id="{DED76BB1-0F9A-484E-9F05-7C4A54E9E1E5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การแสดงผลข้อมูลสถานที่สอน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3" name="ชื่อเรื่อง 1">
            <a:extLst>
              <a:ext uri="{FF2B5EF4-FFF2-40B4-BE49-F238E27FC236}">
                <a16:creationId xmlns:a16="http://schemas.microsoft.com/office/drawing/2014/main" id="{742A23C3-BE3A-497A-866C-0E3BA1B73E56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ส่งออกข้อมูล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4" name="ชื่อเรื่อง 1">
            <a:extLst>
              <a:ext uri="{FF2B5EF4-FFF2-40B4-BE49-F238E27FC236}">
                <a16:creationId xmlns:a16="http://schemas.microsoft.com/office/drawing/2014/main" id="{F0221BAF-F65D-424A-9BBF-2E2DE3E8082F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นำเข้าข้อมูล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5" name="ชื่อเรื่อง 1">
            <a:extLst>
              <a:ext uri="{FF2B5EF4-FFF2-40B4-BE49-F238E27FC236}">
                <a16:creationId xmlns:a16="http://schemas.microsoft.com/office/drawing/2014/main" id="{FECC6C82-2DC2-4269-8B9B-93EE33B122ED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ล้างข้อมูล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E6F3FFB6-A8E7-4628-822D-1BDCE27F6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534" y="163002"/>
            <a:ext cx="8900931" cy="6151397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2F30A9CE-84DE-4A22-93AF-A6A2EEE7F838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0" name="ชื่อเรื่อง 1">
            <a:extLst>
              <a:ext uri="{FF2B5EF4-FFF2-40B4-BE49-F238E27FC236}">
                <a16:creationId xmlns:a16="http://schemas.microsoft.com/office/drawing/2014/main" id="{E87D303B-AA9F-4E55-9BDA-A84ED432C2EA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การแก้ไขข้อมูลคาบเรียนและตารางเรียน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1" name="ชื่อเรื่อง 1">
            <a:extLst>
              <a:ext uri="{FF2B5EF4-FFF2-40B4-BE49-F238E27FC236}">
                <a16:creationId xmlns:a16="http://schemas.microsoft.com/office/drawing/2014/main" id="{B5DC740A-A9EC-4C98-8B17-A99FCB76997D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การแก้ไขข้อมูลสถานที่สอนของอาจารย์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2" name="ชื่อเรื่อง 1">
            <a:extLst>
              <a:ext uri="{FF2B5EF4-FFF2-40B4-BE49-F238E27FC236}">
                <a16:creationId xmlns:a16="http://schemas.microsoft.com/office/drawing/2014/main" id="{FCB671E7-CB94-4D9B-870C-589314BEDCE2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การจัดการกับรายชื่ออาจารย์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0.73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90743839"/>
      </p:ext>
    </p:extLst>
  </p:cSld>
  <p:clrMapOvr>
    <a:masterClrMapping/>
  </p:clrMapOvr>
  <p:transition spd="slow">
    <p:strips dir="rd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ชื่อเรื่อง 1">
            <a:extLst>
              <a:ext uri="{FF2B5EF4-FFF2-40B4-BE49-F238E27FC236}">
                <a16:creationId xmlns:a16="http://schemas.microsoft.com/office/drawing/2014/main" id="{3AAD108A-B73B-4127-A452-2B6074E2AE22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ปริมาณข้อมูลในการกรอกข้อมูลคาบเรียน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7" name="ชื่อเรื่อง 1">
            <a:extLst>
              <a:ext uri="{FF2B5EF4-FFF2-40B4-BE49-F238E27FC236}">
                <a16:creationId xmlns:a16="http://schemas.microsoft.com/office/drawing/2014/main" id="{AAFA3501-9481-4306-BF44-4FD1B451FC5C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ปริมาณข้อมูลในการกรอกข้อมูลสถานที่สอน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8" name="ชื่อเรื่อง 1">
            <a:extLst>
              <a:ext uri="{FF2B5EF4-FFF2-40B4-BE49-F238E27FC236}">
                <a16:creationId xmlns:a16="http://schemas.microsoft.com/office/drawing/2014/main" id="{7F6C7D2E-92C2-4737-991E-4741A1EBF026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9" name="ชื่อเรื่อง 1">
            <a:extLst>
              <a:ext uri="{FF2B5EF4-FFF2-40B4-BE49-F238E27FC236}">
                <a16:creationId xmlns:a16="http://schemas.microsoft.com/office/drawing/2014/main" id="{DED76BB1-0F9A-484E-9F05-7C4A54E9E1E5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การแสดงผลข้อมูลสถานที่สอน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0" name="ชื่อเรื่อง 1">
            <a:extLst>
              <a:ext uri="{FF2B5EF4-FFF2-40B4-BE49-F238E27FC236}">
                <a16:creationId xmlns:a16="http://schemas.microsoft.com/office/drawing/2014/main" id="{E87D303B-AA9F-4E55-9BDA-A84ED432C2EA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การแก้ไขข้อมูลคาบเรียนและตารางเรียน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1" name="ชื่อเรื่อง 1">
            <a:extLst>
              <a:ext uri="{FF2B5EF4-FFF2-40B4-BE49-F238E27FC236}">
                <a16:creationId xmlns:a16="http://schemas.microsoft.com/office/drawing/2014/main" id="{B5DC740A-A9EC-4C98-8B17-A99FCB76997D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การแก้ไขข้อมูลสถานที่สอนของอาจารย์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2" name="ชื่อเรื่อง 1">
            <a:extLst>
              <a:ext uri="{FF2B5EF4-FFF2-40B4-BE49-F238E27FC236}">
                <a16:creationId xmlns:a16="http://schemas.microsoft.com/office/drawing/2014/main" id="{FCB671E7-CB94-4D9B-870C-589314BEDCE2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การจัดการกับรายชื่ออาจารย์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0.73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E6F3FFB6-A8E7-4628-822D-1BDCE27F6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534" y="163002"/>
            <a:ext cx="8900931" cy="6151397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2F30A9CE-84DE-4A22-93AF-A6A2EEE7F838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3" name="ชื่อเรื่อง 1">
            <a:extLst>
              <a:ext uri="{FF2B5EF4-FFF2-40B4-BE49-F238E27FC236}">
                <a16:creationId xmlns:a16="http://schemas.microsoft.com/office/drawing/2014/main" id="{742A23C3-BE3A-497A-866C-0E3BA1B73E56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ส่งออกข้อมูล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4" name="ชื่อเรื่อง 1">
            <a:extLst>
              <a:ext uri="{FF2B5EF4-FFF2-40B4-BE49-F238E27FC236}">
                <a16:creationId xmlns:a16="http://schemas.microsoft.com/office/drawing/2014/main" id="{F0221BAF-F65D-424A-9BBF-2E2DE3E8082F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นำเข้าข้อมูล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5" name="ชื่อเรื่อง 1">
            <a:extLst>
              <a:ext uri="{FF2B5EF4-FFF2-40B4-BE49-F238E27FC236}">
                <a16:creationId xmlns:a16="http://schemas.microsoft.com/office/drawing/2014/main" id="{FECC6C82-2DC2-4269-8B9B-93EE33B122ED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ล้างข้อมูล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47398512"/>
      </p:ext>
    </p:extLst>
  </p:cSld>
  <p:clrMapOvr>
    <a:masterClrMapping/>
  </p:clrMapOvr>
  <p:transition spd="slow">
    <p:strips dir="r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6D039BEC-1052-48B2-95C9-D7D796CE0DB5}"/>
              </a:ext>
            </a:extLst>
          </p:cNvPr>
          <p:cNvSpPr txBox="1"/>
          <p:nvPr/>
        </p:nvSpPr>
        <p:spPr>
          <a:xfrm rot="746193">
            <a:off x="4962570" y="2634638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5DAD02D1-0C6E-4B95-B34A-CB6AB717438E}"/>
              </a:ext>
            </a:extLst>
          </p:cNvPr>
          <p:cNvSpPr txBox="1"/>
          <p:nvPr/>
        </p:nvSpPr>
        <p:spPr>
          <a:xfrm rot="20789540">
            <a:off x="5518077" y="3199386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821E6ADC-25F6-48DD-8E70-0681A1F13018}"/>
              </a:ext>
            </a:extLst>
          </p:cNvPr>
          <p:cNvSpPr txBox="1"/>
          <p:nvPr/>
        </p:nvSpPr>
        <p:spPr>
          <a:xfrm rot="870055">
            <a:off x="6693643" y="3184728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644D403C-6768-4ECA-BF71-806B26325E43}"/>
              </a:ext>
            </a:extLst>
          </p:cNvPr>
          <p:cNvSpPr txBox="1"/>
          <p:nvPr/>
        </p:nvSpPr>
        <p:spPr>
          <a:xfrm rot="20906897">
            <a:off x="4070731" y="2353314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EA9F091F-8957-4C80-A7E0-F5A013266948}"/>
              </a:ext>
            </a:extLst>
          </p:cNvPr>
          <p:cNvSpPr txBox="1"/>
          <p:nvPr/>
        </p:nvSpPr>
        <p:spPr>
          <a:xfrm rot="19681787">
            <a:off x="3573142" y="2753014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A390B934-DE97-48CA-96DA-2EED105C5400}"/>
              </a:ext>
            </a:extLst>
          </p:cNvPr>
          <p:cNvSpPr txBox="1"/>
          <p:nvPr/>
        </p:nvSpPr>
        <p:spPr>
          <a:xfrm rot="746193">
            <a:off x="3027248" y="3266352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2" name="กล่องข้อความ 21">
            <a:extLst>
              <a:ext uri="{FF2B5EF4-FFF2-40B4-BE49-F238E27FC236}">
                <a16:creationId xmlns:a16="http://schemas.microsoft.com/office/drawing/2014/main" id="{448FD71B-62EF-4134-B6C8-D98C638B6BF5}"/>
              </a:ext>
            </a:extLst>
          </p:cNvPr>
          <p:cNvSpPr txBox="1"/>
          <p:nvPr/>
        </p:nvSpPr>
        <p:spPr>
          <a:xfrm rot="19925273">
            <a:off x="2169217" y="2898394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3" name="กล่องข้อความ 22">
            <a:extLst>
              <a:ext uri="{FF2B5EF4-FFF2-40B4-BE49-F238E27FC236}">
                <a16:creationId xmlns:a16="http://schemas.microsoft.com/office/drawing/2014/main" id="{DD760324-2FBB-4220-83BC-907D87A06DD7}"/>
              </a:ext>
            </a:extLst>
          </p:cNvPr>
          <p:cNvSpPr txBox="1"/>
          <p:nvPr/>
        </p:nvSpPr>
        <p:spPr>
          <a:xfrm rot="746193">
            <a:off x="1632864" y="3391399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4" name="กล่องข้อความ 23">
            <a:extLst>
              <a:ext uri="{FF2B5EF4-FFF2-40B4-BE49-F238E27FC236}">
                <a16:creationId xmlns:a16="http://schemas.microsoft.com/office/drawing/2014/main" id="{FA9B5A86-F65F-4283-92E4-5D8500E23138}"/>
              </a:ext>
            </a:extLst>
          </p:cNvPr>
          <p:cNvSpPr txBox="1"/>
          <p:nvPr/>
        </p:nvSpPr>
        <p:spPr>
          <a:xfrm rot="20942630">
            <a:off x="1020877" y="2967897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DA97FA14-B4F6-4F04-9FA7-CC55AF0C1AA6}"/>
              </a:ext>
            </a:extLst>
          </p:cNvPr>
          <p:cNvSpPr txBox="1"/>
          <p:nvPr/>
        </p:nvSpPr>
        <p:spPr>
          <a:xfrm rot="746193">
            <a:off x="283333" y="3473791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6" name="กล่องข้อความ 25">
            <a:extLst>
              <a:ext uri="{FF2B5EF4-FFF2-40B4-BE49-F238E27FC236}">
                <a16:creationId xmlns:a16="http://schemas.microsoft.com/office/drawing/2014/main" id="{05193AC5-8831-44AA-9F17-B7F0FA804A77}"/>
              </a:ext>
            </a:extLst>
          </p:cNvPr>
          <p:cNvSpPr txBox="1"/>
          <p:nvPr/>
        </p:nvSpPr>
        <p:spPr>
          <a:xfrm rot="20429094">
            <a:off x="7187128" y="3062634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7" name="กล่องข้อความ 26">
            <a:extLst>
              <a:ext uri="{FF2B5EF4-FFF2-40B4-BE49-F238E27FC236}">
                <a16:creationId xmlns:a16="http://schemas.microsoft.com/office/drawing/2014/main" id="{113B7801-3E3F-42F9-AE3B-2B3A2CD015D0}"/>
              </a:ext>
            </a:extLst>
          </p:cNvPr>
          <p:cNvSpPr txBox="1"/>
          <p:nvPr/>
        </p:nvSpPr>
        <p:spPr>
          <a:xfrm rot="20990402">
            <a:off x="5917238" y="2907388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8" name="กล่องข้อความ 27">
            <a:extLst>
              <a:ext uri="{FF2B5EF4-FFF2-40B4-BE49-F238E27FC236}">
                <a16:creationId xmlns:a16="http://schemas.microsoft.com/office/drawing/2014/main" id="{CF1FF044-6D75-4265-8505-50BAF270B224}"/>
              </a:ext>
            </a:extLst>
          </p:cNvPr>
          <p:cNvSpPr txBox="1"/>
          <p:nvPr/>
        </p:nvSpPr>
        <p:spPr>
          <a:xfrm rot="270423">
            <a:off x="7980177" y="3331393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7" name="กล่องข้อความ 36">
            <a:extLst>
              <a:ext uri="{FF2B5EF4-FFF2-40B4-BE49-F238E27FC236}">
                <a16:creationId xmlns:a16="http://schemas.microsoft.com/office/drawing/2014/main" id="{DA617C03-2449-41C8-8031-8835A8489C49}"/>
              </a:ext>
            </a:extLst>
          </p:cNvPr>
          <p:cNvSpPr txBox="1"/>
          <p:nvPr/>
        </p:nvSpPr>
        <p:spPr>
          <a:xfrm rot="713851">
            <a:off x="7674280" y="2790577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67B483FF-36ED-486F-9983-35EE790D2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3" y="2783689"/>
            <a:ext cx="2011679" cy="2011680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6ED37289-3DBD-4E09-9FCB-46B10A7EFCD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352" y="3186025"/>
            <a:ext cx="1609343" cy="1609344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C8659CA8-5060-4A43-811A-B54EAE0CAC9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643" y="3507894"/>
            <a:ext cx="1287475" cy="1287475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DCCEEAAE-7F75-446B-806C-1F46F9A5D8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118" y="3749295"/>
            <a:ext cx="1046073" cy="1046074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AD069F5E-5C7D-499B-9003-8FDDC36D884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329" y="3186025"/>
            <a:ext cx="1609343" cy="1609344"/>
          </a:xfrm>
          <a:prstGeom prst="rect">
            <a:avLst/>
          </a:prstGeom>
        </p:spPr>
      </p:pic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A3CA7C7D-5F42-4354-B650-D1E90AB06AF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81" y="3507894"/>
            <a:ext cx="1287475" cy="1287475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AE988CA6-AE78-401A-B6A8-A989C7297A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5192" y="3749295"/>
            <a:ext cx="1046073" cy="1046074"/>
          </a:xfrm>
          <a:prstGeom prst="rect">
            <a:avLst/>
          </a:prstGeom>
        </p:spPr>
      </p:pic>
      <p:sp>
        <p:nvSpPr>
          <p:cNvPr id="29" name="กล่องข้อความ 28">
            <a:extLst>
              <a:ext uri="{FF2B5EF4-FFF2-40B4-BE49-F238E27FC236}">
                <a16:creationId xmlns:a16="http://schemas.microsoft.com/office/drawing/2014/main" id="{17F58585-CC72-44AA-B8C3-E06231B12D06}"/>
              </a:ext>
            </a:extLst>
          </p:cNvPr>
          <p:cNvSpPr txBox="1"/>
          <p:nvPr/>
        </p:nvSpPr>
        <p:spPr>
          <a:xfrm rot="20906249">
            <a:off x="8608153" y="3284234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" name="ลูกศร: ลง 2">
            <a:extLst>
              <a:ext uri="{FF2B5EF4-FFF2-40B4-BE49-F238E27FC236}">
                <a16:creationId xmlns:a16="http://schemas.microsoft.com/office/drawing/2014/main" id="{64B2689C-4978-41C8-989C-18D0BBCF17F6}"/>
              </a:ext>
            </a:extLst>
          </p:cNvPr>
          <p:cNvSpPr/>
          <p:nvPr/>
        </p:nvSpPr>
        <p:spPr>
          <a:xfrm rot="10800000">
            <a:off x="4108592" y="4989210"/>
            <a:ext cx="926816" cy="3068939"/>
          </a:xfrm>
          <a:prstGeom prst="downArrow">
            <a:avLst/>
          </a:prstGeom>
          <a:gradFill>
            <a:gsLst>
              <a:gs pos="0">
                <a:srgbClr val="FF0000">
                  <a:lumMod val="67000"/>
                </a:srgbClr>
              </a:gs>
              <a:gs pos="100000">
                <a:srgbClr val="C00000">
                  <a:lumMod val="31000"/>
                </a:srgbClr>
              </a:gs>
            </a:gsLst>
            <a:lin ang="5400000" scaled="1"/>
          </a:gradFill>
          <a:ln>
            <a:noFill/>
          </a:ln>
          <a:scene3d>
            <a:camera prst="perspectiveFront" fov="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ลูกศร: ลง 30">
            <a:extLst>
              <a:ext uri="{FF2B5EF4-FFF2-40B4-BE49-F238E27FC236}">
                <a16:creationId xmlns:a16="http://schemas.microsoft.com/office/drawing/2014/main" id="{9106120F-DAA9-4530-BC46-0AA082436A18}"/>
              </a:ext>
            </a:extLst>
          </p:cNvPr>
          <p:cNvSpPr/>
          <p:nvPr/>
        </p:nvSpPr>
        <p:spPr>
          <a:xfrm rot="10800000">
            <a:off x="2315183" y="4989210"/>
            <a:ext cx="926816" cy="3068939"/>
          </a:xfrm>
          <a:prstGeom prst="downArrow">
            <a:avLst/>
          </a:prstGeom>
          <a:gradFill>
            <a:gsLst>
              <a:gs pos="0">
                <a:srgbClr val="FF0000">
                  <a:lumMod val="67000"/>
                </a:srgbClr>
              </a:gs>
              <a:gs pos="100000">
                <a:srgbClr val="C00000">
                  <a:lumMod val="31000"/>
                </a:srgbClr>
              </a:gs>
            </a:gsLst>
            <a:lin ang="5400000" scaled="1"/>
          </a:gradFill>
          <a:ln>
            <a:noFill/>
          </a:ln>
          <a:scene3d>
            <a:camera prst="perspectiveFront" fov="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ลูกศร: ลง 31">
            <a:extLst>
              <a:ext uri="{FF2B5EF4-FFF2-40B4-BE49-F238E27FC236}">
                <a16:creationId xmlns:a16="http://schemas.microsoft.com/office/drawing/2014/main" id="{3649C2D1-4CE4-4BDB-A7B8-6069C687F03E}"/>
              </a:ext>
            </a:extLst>
          </p:cNvPr>
          <p:cNvSpPr/>
          <p:nvPr/>
        </p:nvSpPr>
        <p:spPr>
          <a:xfrm rot="10800000">
            <a:off x="851210" y="4989209"/>
            <a:ext cx="926816" cy="3068941"/>
          </a:xfrm>
          <a:prstGeom prst="downArrow">
            <a:avLst/>
          </a:prstGeom>
          <a:gradFill>
            <a:gsLst>
              <a:gs pos="0">
                <a:srgbClr val="FF0000">
                  <a:lumMod val="67000"/>
                </a:srgbClr>
              </a:gs>
              <a:gs pos="100000">
                <a:srgbClr val="C00000">
                  <a:lumMod val="31000"/>
                </a:srgbClr>
              </a:gs>
            </a:gsLst>
            <a:lin ang="5400000" scaled="1"/>
          </a:gradFill>
          <a:ln>
            <a:noFill/>
          </a:ln>
          <a:scene3d>
            <a:camera prst="perspectiveFront" fov="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ลูกศร: ลง 32">
            <a:extLst>
              <a:ext uri="{FF2B5EF4-FFF2-40B4-BE49-F238E27FC236}">
                <a16:creationId xmlns:a16="http://schemas.microsoft.com/office/drawing/2014/main" id="{E7198422-20D4-4B7E-8703-249D2A030A9C}"/>
              </a:ext>
            </a:extLst>
          </p:cNvPr>
          <p:cNvSpPr/>
          <p:nvPr/>
        </p:nvSpPr>
        <p:spPr>
          <a:xfrm rot="10800000">
            <a:off x="-315564" y="4989210"/>
            <a:ext cx="926816" cy="3068942"/>
          </a:xfrm>
          <a:prstGeom prst="downArrow">
            <a:avLst/>
          </a:prstGeom>
          <a:gradFill>
            <a:gsLst>
              <a:gs pos="0">
                <a:srgbClr val="FF0000">
                  <a:lumMod val="67000"/>
                </a:srgbClr>
              </a:gs>
              <a:gs pos="100000">
                <a:srgbClr val="C00000">
                  <a:lumMod val="31000"/>
                </a:srgbClr>
              </a:gs>
            </a:gsLst>
            <a:lin ang="5400000" scaled="1"/>
          </a:gradFill>
          <a:ln>
            <a:noFill/>
          </a:ln>
          <a:scene3d>
            <a:camera prst="perspectiveFront" fov="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4" name="ลูกศร: ลง 33">
            <a:extLst>
              <a:ext uri="{FF2B5EF4-FFF2-40B4-BE49-F238E27FC236}">
                <a16:creationId xmlns:a16="http://schemas.microsoft.com/office/drawing/2014/main" id="{6AFFAB0E-53D4-4C3B-A4A1-AD87B9F49272}"/>
              </a:ext>
            </a:extLst>
          </p:cNvPr>
          <p:cNvSpPr/>
          <p:nvPr/>
        </p:nvSpPr>
        <p:spPr>
          <a:xfrm rot="10800000">
            <a:off x="5919615" y="4989210"/>
            <a:ext cx="926816" cy="3068939"/>
          </a:xfrm>
          <a:prstGeom prst="downArrow">
            <a:avLst/>
          </a:prstGeom>
          <a:gradFill>
            <a:gsLst>
              <a:gs pos="0">
                <a:srgbClr val="FF0000">
                  <a:lumMod val="67000"/>
                </a:srgbClr>
              </a:gs>
              <a:gs pos="100000">
                <a:srgbClr val="C00000">
                  <a:lumMod val="31000"/>
                </a:srgbClr>
              </a:gs>
            </a:gsLst>
            <a:lin ang="5400000" scaled="1"/>
          </a:gradFill>
          <a:ln>
            <a:noFill/>
          </a:ln>
          <a:scene3d>
            <a:camera prst="perspectiveFront" fov="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5" name="ลูกศร: ลง 34">
            <a:extLst>
              <a:ext uri="{FF2B5EF4-FFF2-40B4-BE49-F238E27FC236}">
                <a16:creationId xmlns:a16="http://schemas.microsoft.com/office/drawing/2014/main" id="{B3C0E2C1-5154-4AAA-A894-30B3FEBF819D}"/>
              </a:ext>
            </a:extLst>
          </p:cNvPr>
          <p:cNvSpPr/>
          <p:nvPr/>
        </p:nvSpPr>
        <p:spPr>
          <a:xfrm rot="10800000">
            <a:off x="7365974" y="4989210"/>
            <a:ext cx="926816" cy="3068939"/>
          </a:xfrm>
          <a:prstGeom prst="downArrow">
            <a:avLst/>
          </a:prstGeom>
          <a:gradFill>
            <a:gsLst>
              <a:gs pos="0">
                <a:srgbClr val="FF0000">
                  <a:lumMod val="67000"/>
                </a:srgbClr>
              </a:gs>
              <a:gs pos="100000">
                <a:srgbClr val="C00000">
                  <a:lumMod val="31000"/>
                </a:srgbClr>
              </a:gs>
            </a:gsLst>
            <a:lin ang="5400000" scaled="1"/>
          </a:gradFill>
          <a:ln>
            <a:noFill/>
          </a:ln>
          <a:scene3d>
            <a:camera prst="perspectiveFront" fov="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6" name="ลูกศร: ลง 35">
            <a:extLst>
              <a:ext uri="{FF2B5EF4-FFF2-40B4-BE49-F238E27FC236}">
                <a16:creationId xmlns:a16="http://schemas.microsoft.com/office/drawing/2014/main" id="{7FF7B608-48CE-453B-B2C8-E8DA761DC6A6}"/>
              </a:ext>
            </a:extLst>
          </p:cNvPr>
          <p:cNvSpPr/>
          <p:nvPr/>
        </p:nvSpPr>
        <p:spPr>
          <a:xfrm rot="10800000">
            <a:off x="8548313" y="4989209"/>
            <a:ext cx="926816" cy="3068941"/>
          </a:xfrm>
          <a:prstGeom prst="downArrow">
            <a:avLst/>
          </a:prstGeom>
          <a:gradFill>
            <a:gsLst>
              <a:gs pos="0">
                <a:srgbClr val="FF0000">
                  <a:lumMod val="67000"/>
                </a:srgbClr>
              </a:gs>
              <a:gs pos="100000">
                <a:srgbClr val="C00000">
                  <a:lumMod val="31000"/>
                </a:srgbClr>
              </a:gs>
            </a:gsLst>
            <a:lin ang="5400000" scaled="1"/>
          </a:gradFill>
          <a:ln>
            <a:noFill/>
          </a:ln>
          <a:scene3d>
            <a:camera prst="perspectiveFront" fov="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D96C9AAD-7708-4D4E-8DC0-0F1E10B55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5006" y="419762"/>
            <a:ext cx="4373988" cy="114009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ที่มาและความสำคัญ</a:t>
            </a:r>
          </a:p>
        </p:txBody>
      </p:sp>
      <p:sp>
        <p:nvSpPr>
          <p:cNvPr id="40" name="กล่องข้อความ 39">
            <a:extLst>
              <a:ext uri="{FF2B5EF4-FFF2-40B4-BE49-F238E27FC236}">
                <a16:creationId xmlns:a16="http://schemas.microsoft.com/office/drawing/2014/main" id="{C6B46E81-271B-4DCC-B110-FC39DE8E2B46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effectLst>
                  <a:glow rad="190500">
                    <a:schemeClr val="bg1">
                      <a:alpha val="30000"/>
                    </a:schemeClr>
                  </a:glow>
                </a:effectLst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7</a:t>
            </a:fld>
            <a:endParaRPr lang="th-TH" sz="2800" dirty="0">
              <a:effectLst>
                <a:glow rad="190500">
                  <a:schemeClr val="bg1">
                    <a:alpha val="30000"/>
                  </a:schemeClr>
                </a:glow>
              </a:effectLst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054488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75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75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75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75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75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75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2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38" presetClass="entr" presetSubtype="0" accel="50000" fill="hold" grpId="0" nodeType="withEffect">
                                  <p:stCondLst>
                                    <p:cond delay="5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38" presetClass="entr" presetSubtype="0" accel="5000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38" presetClass="entr" presetSubtype="0" accel="50000" fill="hold" grpId="0" nodeType="withEffect">
                                  <p:stCondLst>
                                    <p:cond delay="15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73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8" presetClass="entr" presetSubtype="0" accel="5000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0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8" presetClass="entr" presetSubtype="0" accel="5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8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7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8" presetClass="entr" presetSubtype="0" accel="5000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9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94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38" presetClass="entr" presetSubtype="0" accel="50000" fill="hold" grpId="0" nodeType="withEffect">
                                  <p:stCondLst>
                                    <p:cond delay="35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0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38" presetClass="entr" presetSubtype="0" accel="50000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0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38" presetClass="entr" presetSubtype="0" accel="50000" fill="hold" grpId="0" nodeType="withEffect">
                                  <p:stCondLst>
                                    <p:cond delay="45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1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8" presetClass="entr" presetSubtype="0" accel="5000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2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38" presetClass="entr" presetSubtype="0" accel="50000" fill="hold" grpId="0" nodeType="withEffect">
                                  <p:stCondLst>
                                    <p:cond delay="55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8" presetClass="entr" presetSubtype="0" accel="5000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3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38" presetClass="entr" presetSubtype="0" accel="50000" fill="hold" grpId="0" nodeType="withEffect">
                                  <p:stCondLst>
                                    <p:cond delay="65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4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38" presetClass="entr" presetSubtype="0" accel="5000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4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  <p:bldP spid="13" grpId="0"/>
      <p:bldP spid="15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37" grpId="0"/>
      <p:bldP spid="29" grpId="0"/>
      <p:bldP spid="3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F73A0007-5EB6-4E3A-AD95-C272E1B3A77D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ปริมาณข้อมูลในการกรอกข้อมูลคาบเรียน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4.38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0.55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17" name="ชื่อเรื่อง 1">
            <a:extLst>
              <a:ext uri="{FF2B5EF4-FFF2-40B4-BE49-F238E27FC236}">
                <a16:creationId xmlns:a16="http://schemas.microsoft.com/office/drawing/2014/main" id="{EF622AD8-EDD6-4767-9EA8-4EDE124FBB46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ปริมาณข้อมูลในการกรอกข้อมูลสถานที่สอน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4.28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0.64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18" name="ชื่อเรื่อง 1">
            <a:extLst>
              <a:ext uri="{FF2B5EF4-FFF2-40B4-BE49-F238E27FC236}">
                <a16:creationId xmlns:a16="http://schemas.microsoft.com/office/drawing/2014/main" id="{7ABEC250-4ECF-406F-A15A-4443C8DDC62F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การแสดงผลข้อมูลตารางเรียน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4.31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0.65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19" name="ชื่อเรื่อง 1">
            <a:extLst>
              <a:ext uri="{FF2B5EF4-FFF2-40B4-BE49-F238E27FC236}">
                <a16:creationId xmlns:a16="http://schemas.microsoft.com/office/drawing/2014/main" id="{2CD084D9-8306-4269-BC18-37885DF1EC96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การแสดงผลข้อมูลสถานที่สอน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4.17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0.75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20" name="ชื่อเรื่อง 1">
            <a:extLst>
              <a:ext uri="{FF2B5EF4-FFF2-40B4-BE49-F238E27FC236}">
                <a16:creationId xmlns:a16="http://schemas.microsoft.com/office/drawing/2014/main" id="{4F2706A9-4AD1-4E3F-B762-857A10D5534A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การแก้ไขข้อมูลคาบเรียนและตารางเรียน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4.14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0.82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21" name="ชื่อเรื่อง 1">
            <a:extLst>
              <a:ext uri="{FF2B5EF4-FFF2-40B4-BE49-F238E27FC236}">
                <a16:creationId xmlns:a16="http://schemas.microsoft.com/office/drawing/2014/main" id="{C9CFD69C-6AE2-4129-A417-8881803DD4CD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การแก้ไขข้อมูลสถานที่สอนของอาจารย์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4.00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0.79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22" name="ชื่อเรื่อง 1">
            <a:extLst>
              <a:ext uri="{FF2B5EF4-FFF2-40B4-BE49-F238E27FC236}">
                <a16:creationId xmlns:a16="http://schemas.microsoft.com/office/drawing/2014/main" id="{B33E7F8F-89B6-4FF2-8419-7DA281237E2F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การจัดการกับรายชื่ออาจารย์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4.14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0.73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23" name="ชื่อเรื่อง 1">
            <a:extLst>
              <a:ext uri="{FF2B5EF4-FFF2-40B4-BE49-F238E27FC236}">
                <a16:creationId xmlns:a16="http://schemas.microsoft.com/office/drawing/2014/main" id="{0B5D7FE5-6526-47A2-AFF7-BE8953D166D5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คำสั่ง </a:t>
            </a:r>
            <a:r>
              <a:rPr lang="en-US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[</a:t>
            </a: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ส่งออกข้อมูล</a:t>
            </a:r>
            <a:r>
              <a:rPr lang="en-US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]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4.10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0.76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24" name="ชื่อเรื่อง 1">
            <a:extLst>
              <a:ext uri="{FF2B5EF4-FFF2-40B4-BE49-F238E27FC236}">
                <a16:creationId xmlns:a16="http://schemas.microsoft.com/office/drawing/2014/main" id="{5CD96336-3892-4A5B-86FA-328DD09F86D3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คำสั่ง </a:t>
            </a:r>
            <a:r>
              <a:rPr lang="en-US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[</a:t>
            </a: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นำเข้าข้อมูล</a:t>
            </a:r>
            <a:r>
              <a:rPr lang="en-US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]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4.07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0.74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25" name="ชื่อเรื่อง 1">
            <a:extLst>
              <a:ext uri="{FF2B5EF4-FFF2-40B4-BE49-F238E27FC236}">
                <a16:creationId xmlns:a16="http://schemas.microsoft.com/office/drawing/2014/main" id="{B2D56E3F-F2F7-4286-9BA6-6F340B62AEB2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คำสั่ง </a:t>
            </a:r>
            <a:r>
              <a:rPr lang="en-US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[</a:t>
            </a: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ล้างข้อมูล</a:t>
            </a:r>
            <a:r>
              <a:rPr lang="en-US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]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4.17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0.65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28" name="ชื่อเรื่อง 2">
            <a:extLst>
              <a:ext uri="{FF2B5EF4-FFF2-40B4-BE49-F238E27FC236}">
                <a16:creationId xmlns:a16="http://schemas.microsoft.com/office/drawing/2014/main" id="{78B40047-2035-4948-B5B7-F785A7C00C2D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การอ่านข้อมูลภายในแอปพลิเคชัน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4.55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0.62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29" name="ชื่อเรื่อง 2">
            <a:extLst>
              <a:ext uri="{FF2B5EF4-FFF2-40B4-BE49-F238E27FC236}">
                <a16:creationId xmlns:a16="http://schemas.microsoft.com/office/drawing/2014/main" id="{67471855-A69F-4D6A-9AD1-3819E36CCC8B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การเพิ่มและการแก้ไขข้อมูลภายในแอปพลิเคชัน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4.17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0.87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0" name="ชื่อเรื่อง 2">
            <a:extLst>
              <a:ext uri="{FF2B5EF4-FFF2-40B4-BE49-F238E27FC236}">
                <a16:creationId xmlns:a16="http://schemas.microsoft.com/office/drawing/2014/main" id="{6783D89F-A1BD-443D-84D5-3BA60C4A3CC0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การโอนย้ายข้อมูลระหว่างแอปพลิเคชัน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4.21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0.76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1" name="ชื่อเรื่อง 2">
            <a:extLst>
              <a:ext uri="{FF2B5EF4-FFF2-40B4-BE49-F238E27FC236}">
                <a16:creationId xmlns:a16="http://schemas.microsoft.com/office/drawing/2014/main" id="{E440038E-46DE-492E-83C2-C87111320921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000" dirty="0">
                <a:latin typeface="Kanit Light" panose="00000400000000000000" pitchFamily="2" charset="-34"/>
                <a:cs typeface="Kanit Light" panose="00000400000000000000" pitchFamily="2" charset="-34"/>
              </a:rPr>
              <a:t>ความครบถ้วนของข้อมูลที่ใช้แสดงผลภายในแอปพลิเคชัน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4.17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0.75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2" name="ชื่อเรื่อง 2">
            <a:extLst>
              <a:ext uri="{FF2B5EF4-FFF2-40B4-BE49-F238E27FC236}">
                <a16:creationId xmlns:a16="http://schemas.microsoft.com/office/drawing/2014/main" id="{7180668F-8C67-4AAB-AE0A-2D72F567F834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ความรวดเร็วในการเรียกใช้แอปพลิเคชัน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4.38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0.76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3" name="ชื่อเรื่อง 2">
            <a:extLst>
              <a:ext uri="{FF2B5EF4-FFF2-40B4-BE49-F238E27FC236}">
                <a16:creationId xmlns:a16="http://schemas.microsoft.com/office/drawing/2014/main" id="{A691AD49-F9F8-4D9E-A6AB-0BBF330AA1EE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การควบคุมแอปพลิเคชัน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4.24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0.77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4" name="ชื่อเรื่อง 2">
            <a:extLst>
              <a:ext uri="{FF2B5EF4-FFF2-40B4-BE49-F238E27FC236}">
                <a16:creationId xmlns:a16="http://schemas.microsoft.com/office/drawing/2014/main" id="{46B89F33-85B2-42AA-BD4E-1F1F5285AC54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ความเสถียรภายในแอปพลิเคชัน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4.10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0.80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5" name="ชื่อเรื่อง 2">
            <a:extLst>
              <a:ext uri="{FF2B5EF4-FFF2-40B4-BE49-F238E27FC236}">
                <a16:creationId xmlns:a16="http://schemas.microsoft.com/office/drawing/2014/main" id="{82C98B88-24A9-4796-BA04-01F1E21936B7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การออกแบบภายในแอปพลิเคชัน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4.41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0.67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6" name="ชื่อเรื่อง 2">
            <a:extLst>
              <a:ext uri="{FF2B5EF4-FFF2-40B4-BE49-F238E27FC236}">
                <a16:creationId xmlns:a16="http://schemas.microsoft.com/office/drawing/2014/main" id="{D4F97509-3600-4E38-A28D-61124714F195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ขนาดของตัวอักษรภายในแอปพลิเคชัน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4.38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0.67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7" name="ชื่อเรื่อง 2">
            <a:extLst>
              <a:ext uri="{FF2B5EF4-FFF2-40B4-BE49-F238E27FC236}">
                <a16:creationId xmlns:a16="http://schemas.microsoft.com/office/drawing/2014/main" id="{E2F90FB7-A7A7-47EF-A0C0-5D13F289B93B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ความพึงพอใจแอปพลิเคชันในภาพรวม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4.31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0.59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1031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ac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1" ac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1" ac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1" ac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1" ac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1" ac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1" ac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1" ac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1" ac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400"/>
                            </p:stCondLst>
                            <p:childTnLst>
                              <p:par>
                                <p:cTn id="4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decel="10000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decel="100000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8" decel="10000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decel="100000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8" decel="100000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2" decel="100000" fill="hold" grpId="0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  <p:bldP spid="17" grpId="1" animBg="1"/>
      <p:bldP spid="18" grpId="1" animBg="1"/>
      <p:bldP spid="19" grpId="1" animBg="1"/>
      <p:bldP spid="20" grpId="1" animBg="1"/>
      <p:bldP spid="21" grpId="1" animBg="1"/>
      <p:bldP spid="22" grpId="1" animBg="1"/>
      <p:bldP spid="23" grpId="1" animBg="1"/>
      <p:bldP spid="24" grpId="1" animBg="1"/>
      <p:bldP spid="25" grpId="1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32" name="ชื่อเรื่อง 2">
            <a:extLst>
              <a:ext uri="{FF2B5EF4-FFF2-40B4-BE49-F238E27FC236}">
                <a16:creationId xmlns:a16="http://schemas.microsoft.com/office/drawing/2014/main" id="{7180668F-8C67-4AAB-AE0A-2D72F567F834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ความรวดเร็วในการเรียกใช้แอปพลิเคชัน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3" name="ชื่อเรื่อง 2">
            <a:extLst>
              <a:ext uri="{FF2B5EF4-FFF2-40B4-BE49-F238E27FC236}">
                <a16:creationId xmlns:a16="http://schemas.microsoft.com/office/drawing/2014/main" id="{A691AD49-F9F8-4D9E-A6AB-0BBF330AA1EE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การควบคุมแอปพลิเคชัน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4" name="ชื่อเรื่อง 2">
            <a:extLst>
              <a:ext uri="{FF2B5EF4-FFF2-40B4-BE49-F238E27FC236}">
                <a16:creationId xmlns:a16="http://schemas.microsoft.com/office/drawing/2014/main" id="{46B89F33-85B2-42AA-BD4E-1F1F5285AC54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ความเสถียรภายในแอปพลิเคชัน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0.80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5" name="ชื่อเรื่อง 2">
            <a:extLst>
              <a:ext uri="{FF2B5EF4-FFF2-40B4-BE49-F238E27FC236}">
                <a16:creationId xmlns:a16="http://schemas.microsoft.com/office/drawing/2014/main" id="{82C98B88-24A9-4796-BA04-01F1E21936B7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การออกแบบภายในแอปพลิเคชัน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4.41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6" name="ชื่อเรื่อง 2">
            <a:extLst>
              <a:ext uri="{FF2B5EF4-FFF2-40B4-BE49-F238E27FC236}">
                <a16:creationId xmlns:a16="http://schemas.microsoft.com/office/drawing/2014/main" id="{D4F97509-3600-4E38-A28D-61124714F195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ขนาดของตัวอักษรภายในแอปพลิเคชัน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7" name="ชื่อเรื่อง 2">
            <a:extLst>
              <a:ext uri="{FF2B5EF4-FFF2-40B4-BE49-F238E27FC236}">
                <a16:creationId xmlns:a16="http://schemas.microsoft.com/office/drawing/2014/main" id="{E2F90FB7-A7A7-47EF-A0C0-5D13F289B93B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ความพึงพอใจแอปพลิเคชันในภาพรวม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6784B515-36AE-49D2-9027-75EA96F31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534" y="155673"/>
            <a:ext cx="8900931" cy="6151397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B0D7979A-7426-4BA6-A57E-54412A2E832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8" name="ชื่อเรื่อง 2">
            <a:extLst>
              <a:ext uri="{FF2B5EF4-FFF2-40B4-BE49-F238E27FC236}">
                <a16:creationId xmlns:a16="http://schemas.microsoft.com/office/drawing/2014/main" id="{78B40047-2035-4948-B5B7-F785A7C00C2D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การอ่านข้อมูลภายในแอปพลิเคชัน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4.55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9" name="ชื่อเรื่อง 2">
            <a:extLst>
              <a:ext uri="{FF2B5EF4-FFF2-40B4-BE49-F238E27FC236}">
                <a16:creationId xmlns:a16="http://schemas.microsoft.com/office/drawing/2014/main" id="{67471855-A69F-4D6A-9AD1-3819E36CCC8B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การเพิ่มและการแก้ไขข้อมูลภายในแอปพลิเคชัน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0" name="ชื่อเรื่อง 2">
            <a:extLst>
              <a:ext uri="{FF2B5EF4-FFF2-40B4-BE49-F238E27FC236}">
                <a16:creationId xmlns:a16="http://schemas.microsoft.com/office/drawing/2014/main" id="{6783D89F-A1BD-443D-84D5-3BA60C4A3CC0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การโอนย้ายข้อมูลระหว่างแอปพลิเคชัน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1" name="ชื่อเรื่อง 2">
            <a:extLst>
              <a:ext uri="{FF2B5EF4-FFF2-40B4-BE49-F238E27FC236}">
                <a16:creationId xmlns:a16="http://schemas.microsoft.com/office/drawing/2014/main" id="{E440038E-46DE-492E-83C2-C87111320921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ความครบถ้วนของข้อมูลที่ใช้แสดงผลภายในแอปพลิเคชัน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4191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28" name="ชื่อเรื่อง 2">
            <a:extLst>
              <a:ext uri="{FF2B5EF4-FFF2-40B4-BE49-F238E27FC236}">
                <a16:creationId xmlns:a16="http://schemas.microsoft.com/office/drawing/2014/main" id="{78B40047-2035-4948-B5B7-F785A7C00C2D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การอ่านข้อมูลภายในแอปพลิเคชัน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4.55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9" name="ชื่อเรื่อง 2">
            <a:extLst>
              <a:ext uri="{FF2B5EF4-FFF2-40B4-BE49-F238E27FC236}">
                <a16:creationId xmlns:a16="http://schemas.microsoft.com/office/drawing/2014/main" id="{67471855-A69F-4D6A-9AD1-3819E36CCC8B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การเพิ่มและการแก้ไขข้อมูลภายในแอปพลิเคชัน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0" name="ชื่อเรื่อง 2">
            <a:extLst>
              <a:ext uri="{FF2B5EF4-FFF2-40B4-BE49-F238E27FC236}">
                <a16:creationId xmlns:a16="http://schemas.microsoft.com/office/drawing/2014/main" id="{6783D89F-A1BD-443D-84D5-3BA60C4A3CC0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การโอนย้ายข้อมูลระหว่างแอปพลิเคชัน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1" name="ชื่อเรื่อง 2">
            <a:extLst>
              <a:ext uri="{FF2B5EF4-FFF2-40B4-BE49-F238E27FC236}">
                <a16:creationId xmlns:a16="http://schemas.microsoft.com/office/drawing/2014/main" id="{E440038E-46DE-492E-83C2-C87111320921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ความครบถ้วนของข้อมูลที่ใช้แสดงผลภายในแอปพลิเคชัน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5" name="ชื่อเรื่อง 2">
            <a:extLst>
              <a:ext uri="{FF2B5EF4-FFF2-40B4-BE49-F238E27FC236}">
                <a16:creationId xmlns:a16="http://schemas.microsoft.com/office/drawing/2014/main" id="{82C98B88-24A9-4796-BA04-01F1E21936B7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การออกแบบภายในแอปพลิเคชัน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4.41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6" name="ชื่อเรื่อง 2">
            <a:extLst>
              <a:ext uri="{FF2B5EF4-FFF2-40B4-BE49-F238E27FC236}">
                <a16:creationId xmlns:a16="http://schemas.microsoft.com/office/drawing/2014/main" id="{D4F97509-3600-4E38-A28D-61124714F195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ขนาดของตัวอักษรภายในแอปพลิเคชัน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7" name="ชื่อเรื่อง 2">
            <a:extLst>
              <a:ext uri="{FF2B5EF4-FFF2-40B4-BE49-F238E27FC236}">
                <a16:creationId xmlns:a16="http://schemas.microsoft.com/office/drawing/2014/main" id="{E2F90FB7-A7A7-47EF-A0C0-5D13F289B93B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ความพึงพอใจแอปพลิเคชันในภาพรวม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6784B515-36AE-49D2-9027-75EA96F31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534" y="155673"/>
            <a:ext cx="8900931" cy="6151397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B0D7979A-7426-4BA6-A57E-54412A2E832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2" name="ชื่อเรื่อง 2">
            <a:extLst>
              <a:ext uri="{FF2B5EF4-FFF2-40B4-BE49-F238E27FC236}">
                <a16:creationId xmlns:a16="http://schemas.microsoft.com/office/drawing/2014/main" id="{7180668F-8C67-4AAB-AE0A-2D72F567F834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ความรวดเร็วในการเรียกใช้แอปพลิเคชัน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3" name="ชื่อเรื่อง 2">
            <a:extLst>
              <a:ext uri="{FF2B5EF4-FFF2-40B4-BE49-F238E27FC236}">
                <a16:creationId xmlns:a16="http://schemas.microsoft.com/office/drawing/2014/main" id="{A691AD49-F9F8-4D9E-A6AB-0BBF330AA1EE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การควบคุมแอปพลิเคชัน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4" name="ชื่อเรื่อง 2">
            <a:extLst>
              <a:ext uri="{FF2B5EF4-FFF2-40B4-BE49-F238E27FC236}">
                <a16:creationId xmlns:a16="http://schemas.microsoft.com/office/drawing/2014/main" id="{46B89F33-85B2-42AA-BD4E-1F1F5285AC54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ความเสถียรภายในแอปพลิเคชัน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0.80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4212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28" name="ชื่อเรื่อง 2">
            <a:extLst>
              <a:ext uri="{FF2B5EF4-FFF2-40B4-BE49-F238E27FC236}">
                <a16:creationId xmlns:a16="http://schemas.microsoft.com/office/drawing/2014/main" id="{78B40047-2035-4948-B5B7-F785A7C00C2D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การอ่านข้อมูลภายในแอปพลิเคชัน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4.55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9" name="ชื่อเรื่อง 2">
            <a:extLst>
              <a:ext uri="{FF2B5EF4-FFF2-40B4-BE49-F238E27FC236}">
                <a16:creationId xmlns:a16="http://schemas.microsoft.com/office/drawing/2014/main" id="{67471855-A69F-4D6A-9AD1-3819E36CCC8B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การเพิ่มและการแก้ไขข้อมูลภายในแอปพลิเคชัน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0" name="ชื่อเรื่อง 2">
            <a:extLst>
              <a:ext uri="{FF2B5EF4-FFF2-40B4-BE49-F238E27FC236}">
                <a16:creationId xmlns:a16="http://schemas.microsoft.com/office/drawing/2014/main" id="{6783D89F-A1BD-443D-84D5-3BA60C4A3CC0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การโอนย้ายข้อมูลระหว่างแอปพลิเคชัน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1" name="ชื่อเรื่อง 2">
            <a:extLst>
              <a:ext uri="{FF2B5EF4-FFF2-40B4-BE49-F238E27FC236}">
                <a16:creationId xmlns:a16="http://schemas.microsoft.com/office/drawing/2014/main" id="{E440038E-46DE-492E-83C2-C87111320921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ความครบถ้วนของข้อมูลที่ใช้แสดงผลภายในแอปพลิเคชัน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2" name="ชื่อเรื่อง 2">
            <a:extLst>
              <a:ext uri="{FF2B5EF4-FFF2-40B4-BE49-F238E27FC236}">
                <a16:creationId xmlns:a16="http://schemas.microsoft.com/office/drawing/2014/main" id="{7180668F-8C67-4AAB-AE0A-2D72F567F834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ความรวดเร็วในการเรียกใช้แอปพลิเคชัน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3" name="ชื่อเรื่อง 2">
            <a:extLst>
              <a:ext uri="{FF2B5EF4-FFF2-40B4-BE49-F238E27FC236}">
                <a16:creationId xmlns:a16="http://schemas.microsoft.com/office/drawing/2014/main" id="{A691AD49-F9F8-4D9E-A6AB-0BBF330AA1EE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การควบคุมแอปพลิเคชัน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4" name="ชื่อเรื่อง 2">
            <a:extLst>
              <a:ext uri="{FF2B5EF4-FFF2-40B4-BE49-F238E27FC236}">
                <a16:creationId xmlns:a16="http://schemas.microsoft.com/office/drawing/2014/main" id="{46B89F33-85B2-42AA-BD4E-1F1F5285AC54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ความเสถียรภายในแอปพลิเคชัน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0.80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6784B515-36AE-49D2-9027-75EA96F31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534" y="155673"/>
            <a:ext cx="8900931" cy="6151397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B0D7979A-7426-4BA6-A57E-54412A2E832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5" name="ชื่อเรื่อง 2">
            <a:extLst>
              <a:ext uri="{FF2B5EF4-FFF2-40B4-BE49-F238E27FC236}">
                <a16:creationId xmlns:a16="http://schemas.microsoft.com/office/drawing/2014/main" id="{82C98B88-24A9-4796-BA04-01F1E21936B7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การออกแบบภายในแอปพลิเคชัน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4.41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6" name="ชื่อเรื่อง 2">
            <a:extLst>
              <a:ext uri="{FF2B5EF4-FFF2-40B4-BE49-F238E27FC236}">
                <a16:creationId xmlns:a16="http://schemas.microsoft.com/office/drawing/2014/main" id="{D4F97509-3600-4E38-A28D-61124714F195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ขนาดของตัวอักษรภายในแอปพลิเคชัน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7" name="ชื่อเรื่อง 2">
            <a:extLst>
              <a:ext uri="{FF2B5EF4-FFF2-40B4-BE49-F238E27FC236}">
                <a16:creationId xmlns:a16="http://schemas.microsoft.com/office/drawing/2014/main" id="{E2F90FB7-A7A7-47EF-A0C0-5D13F289B93B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ความพึงพอใจแอปพลิเคชันในภาพรวม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3964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">
            <a:extLst>
              <a:ext uri="{FF2B5EF4-FFF2-40B4-BE49-F238E27FC236}">
                <a16:creationId xmlns:a16="http://schemas.microsoft.com/office/drawing/2014/main" id="{5D9D4173-2857-45E8-A201-1E5BD06F9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5857" y="2901939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ข้อเสนอแนะ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28" name="ชื่อเรื่อง 2">
            <a:extLst>
              <a:ext uri="{FF2B5EF4-FFF2-40B4-BE49-F238E27FC236}">
                <a16:creationId xmlns:a16="http://schemas.microsoft.com/office/drawing/2014/main" id="{78B40047-2035-4948-B5B7-F785A7C00C2D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การอ่านข้อมูลภายในแอปพลิเคชัน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4.55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9" name="ชื่อเรื่อง 2">
            <a:extLst>
              <a:ext uri="{FF2B5EF4-FFF2-40B4-BE49-F238E27FC236}">
                <a16:creationId xmlns:a16="http://schemas.microsoft.com/office/drawing/2014/main" id="{67471855-A69F-4D6A-9AD1-3819E36CCC8B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การเพิ่มและการแก้ไขข้อมูลภายในแอปพลิเคชัน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0" name="ชื่อเรื่อง 2">
            <a:extLst>
              <a:ext uri="{FF2B5EF4-FFF2-40B4-BE49-F238E27FC236}">
                <a16:creationId xmlns:a16="http://schemas.microsoft.com/office/drawing/2014/main" id="{6783D89F-A1BD-443D-84D5-3BA60C4A3CC0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การโอนย้ายข้อมูลระหว่างแอปพลิเคชัน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1" name="ชื่อเรื่อง 2">
            <a:extLst>
              <a:ext uri="{FF2B5EF4-FFF2-40B4-BE49-F238E27FC236}">
                <a16:creationId xmlns:a16="http://schemas.microsoft.com/office/drawing/2014/main" id="{E440038E-46DE-492E-83C2-C87111320921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ความครบถ้วนของข้อมูลที่ใช้แสดงผลภายในแอปพลิเคชัน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2" name="ชื่อเรื่อง 2">
            <a:extLst>
              <a:ext uri="{FF2B5EF4-FFF2-40B4-BE49-F238E27FC236}">
                <a16:creationId xmlns:a16="http://schemas.microsoft.com/office/drawing/2014/main" id="{7180668F-8C67-4AAB-AE0A-2D72F567F834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ความรวดเร็วในการเรียกใช้แอปพลิเคชัน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3" name="ชื่อเรื่อง 2">
            <a:extLst>
              <a:ext uri="{FF2B5EF4-FFF2-40B4-BE49-F238E27FC236}">
                <a16:creationId xmlns:a16="http://schemas.microsoft.com/office/drawing/2014/main" id="{A691AD49-F9F8-4D9E-A6AB-0BBF330AA1EE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การควบคุมแอปพลิเคชัน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4" name="ชื่อเรื่อง 2">
            <a:extLst>
              <a:ext uri="{FF2B5EF4-FFF2-40B4-BE49-F238E27FC236}">
                <a16:creationId xmlns:a16="http://schemas.microsoft.com/office/drawing/2014/main" id="{46B89F33-85B2-42AA-BD4E-1F1F5285AC54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ความเสถียรภายในแอปพลิเคชัน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0.80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5" name="ชื่อเรื่อง 2">
            <a:extLst>
              <a:ext uri="{FF2B5EF4-FFF2-40B4-BE49-F238E27FC236}">
                <a16:creationId xmlns:a16="http://schemas.microsoft.com/office/drawing/2014/main" id="{82C98B88-24A9-4796-BA04-01F1E21936B7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การออกแบบภายในแอปพลิเคชัน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4.41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6" name="ชื่อเรื่อง 2">
            <a:extLst>
              <a:ext uri="{FF2B5EF4-FFF2-40B4-BE49-F238E27FC236}">
                <a16:creationId xmlns:a16="http://schemas.microsoft.com/office/drawing/2014/main" id="{D4F97509-3600-4E38-A28D-61124714F195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ขนาดของตัวอักษรภายในแอปพลิเคชัน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7" name="ชื่อเรื่อง 2">
            <a:extLst>
              <a:ext uri="{FF2B5EF4-FFF2-40B4-BE49-F238E27FC236}">
                <a16:creationId xmlns:a16="http://schemas.microsoft.com/office/drawing/2014/main" id="{E2F90FB7-A7A7-47EF-A0C0-5D13F289B93B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ความพึงพอใจแอปพลิเคชันในภาพรวม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179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accel="100000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1" accel="10000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1" accel="10000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1" accel="100000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1" ac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1" accel="10000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1" accel="100000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1" accel="100000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1" accel="100000" fill="hold" grpId="0" nodeType="withEffect">
                                  <p:stCondLst>
                                    <p:cond delay="72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F7ED96E2-508A-4082-85E6-C83539676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5857" y="2901939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ข้อเสนอแนะ</a:t>
            </a: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C20A37E3-C66D-4949-BC37-6D4E67C5D7F4}"/>
              </a:ext>
            </a:extLst>
          </p:cNvPr>
          <p:cNvSpPr/>
          <p:nvPr/>
        </p:nvSpPr>
        <p:spPr>
          <a:xfrm>
            <a:off x="2762250" y="-914400"/>
            <a:ext cx="40005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3396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6" presetClass="emph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0.5916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C20A37E3-C66D-4949-BC37-6D4E67C5D7F4}"/>
              </a:ext>
            </a:extLst>
          </p:cNvPr>
          <p:cNvSpPr/>
          <p:nvPr/>
        </p:nvSpPr>
        <p:spPr>
          <a:xfrm>
            <a:off x="2762250" y="-914400"/>
            <a:ext cx="40005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ชื่อเรื่อง 2">
            <a:extLst>
              <a:ext uri="{FF2B5EF4-FFF2-40B4-BE49-F238E27FC236}">
                <a16:creationId xmlns:a16="http://schemas.microsoft.com/office/drawing/2014/main" id="{DDC2D511-7816-4520-AE7C-F221268DECB2}"/>
              </a:ext>
            </a:extLst>
          </p:cNvPr>
          <p:cNvSpPr txBox="1">
            <a:spLocks/>
          </p:cNvSpPr>
          <p:nvPr/>
        </p:nvSpPr>
        <p:spPr>
          <a:xfrm>
            <a:off x="621982" y="1251861"/>
            <a:ext cx="7900035" cy="1581860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การ</a:t>
            </a:r>
            <a:r>
              <a:rPr lang="th-TH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ดึงข้อมูลแบบ </a:t>
            </a:r>
            <a:r>
              <a:rPr lang="en-US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Manual 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ไม่ค่อยดีเท่าไร</a:t>
            </a: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cs typeface="Kanit Light" panose="00000400000000000000" pitchFamily="2" charset="-34"/>
              </a:rPr>
              <a:t>ถ้าสามารถ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cs typeface="Kanit Medium" panose="00000600000000000000" pitchFamily="2" charset="-34"/>
              </a:rPr>
              <a:t>Integrate 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cs typeface="Kanit Medium" panose="00000600000000000000" pitchFamily="2" charset="-34"/>
              </a:rPr>
              <a:t>เข้าไปเลย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cs typeface="Kanit Light" panose="00000400000000000000" pitchFamily="2" charset="-34"/>
              </a:rPr>
              <a:t>ก็ได้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lang="en-US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ที่เหลือดีมาก พยายามต่อไป</a:t>
            </a:r>
            <a:r>
              <a:rPr lang="en-US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11" name="ชื่อเรื่อง 2">
            <a:extLst>
              <a:ext uri="{FF2B5EF4-FFF2-40B4-BE49-F238E27FC236}">
                <a16:creationId xmlns:a16="http://schemas.microsoft.com/office/drawing/2014/main" id="{FFD6BC3E-205A-4DB6-89CE-2A5135D8E5CE}"/>
              </a:ext>
            </a:extLst>
          </p:cNvPr>
          <p:cNvSpPr txBox="1">
            <a:spLocks/>
          </p:cNvSpPr>
          <p:nvPr/>
        </p:nvSpPr>
        <p:spPr>
          <a:xfrm>
            <a:off x="621982" y="3258854"/>
            <a:ext cx="7900035" cy="1581860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น่าจะ</a:t>
            </a:r>
            <a:r>
              <a:rPr lang="th-TH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ทำสำเร็จรูปเลย 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ขี้</a:t>
            </a:r>
            <a:r>
              <a:rPr lang="th-TH" sz="3200" dirty="0">
                <a:latin typeface="Kanit Light" panose="00000400000000000000" pitchFamily="2" charset="-34"/>
                <a:cs typeface="Kanit Light" panose="00000400000000000000" pitchFamily="2" charset="-34"/>
              </a:rPr>
              <a:t>เกียจอัพ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ข้อมูล</a:t>
            </a: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6B545CFD-AE46-48FA-A877-94D65663E0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05" t="61711" r="49716" b="37015"/>
          <a:stretch/>
        </p:blipFill>
        <p:spPr>
          <a:xfrm>
            <a:off x="6073459" y="4158631"/>
            <a:ext cx="581526" cy="116306"/>
          </a:xfrm>
          <a:prstGeom prst="rect">
            <a:avLst/>
          </a:prstGeom>
        </p:spPr>
      </p:pic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9316C293-127C-43C5-AB6C-2542BE20C1E0}"/>
              </a:ext>
            </a:extLst>
          </p:cNvPr>
          <p:cNvSpPr/>
          <p:nvPr/>
        </p:nvSpPr>
        <p:spPr>
          <a:xfrm>
            <a:off x="4171949" y="-914400"/>
            <a:ext cx="40005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2381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1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1" ac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9" grpId="1" animBg="1"/>
      <p:bldP spid="11" grpId="0" animBg="1"/>
      <p:bldP spid="11" grpId="1" animBg="1"/>
      <p:bldP spid="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ext_encoding">
            <a:hlinkClick r:id="" action="ppaction://media"/>
            <a:extLst>
              <a:ext uri="{FF2B5EF4-FFF2-40B4-BE49-F238E27FC236}">
                <a16:creationId xmlns:a16="http://schemas.microsoft.com/office/drawing/2014/main" id="{49BE5E8A-8FF8-4E73-B93C-1F60669222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บุ๊กมาร์ก 1" time="7044.0086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-27633"/>
            <a:ext cx="9144000" cy="6858000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C20A37E3-C66D-4949-BC37-6D4E67C5D7F4}"/>
              </a:ext>
            </a:extLst>
          </p:cNvPr>
          <p:cNvSpPr/>
          <p:nvPr/>
        </p:nvSpPr>
        <p:spPr>
          <a:xfrm>
            <a:off x="2762250" y="-914400"/>
            <a:ext cx="400050" cy="40005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ชื่อเรื่อง 2">
            <a:extLst>
              <a:ext uri="{FF2B5EF4-FFF2-40B4-BE49-F238E27FC236}">
                <a16:creationId xmlns:a16="http://schemas.microsoft.com/office/drawing/2014/main" id="{DDC2D511-7816-4520-AE7C-F221268DECB2}"/>
              </a:ext>
            </a:extLst>
          </p:cNvPr>
          <p:cNvSpPr txBox="1">
            <a:spLocks/>
          </p:cNvSpPr>
          <p:nvPr/>
        </p:nvSpPr>
        <p:spPr>
          <a:xfrm>
            <a:off x="621982" y="1251861"/>
            <a:ext cx="7900035" cy="2307768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8170863" algn="r"/>
              </a:tabLst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“</a:t>
            </a:r>
            <a:r>
              <a:rPr lang="th-TH" sz="3200" noProof="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ควร</a:t>
            </a:r>
            <a:r>
              <a:rPr lang="th-TH" sz="3200" noProof="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เซ็ตเป็น </a:t>
            </a:r>
            <a:r>
              <a:rPr lang="en-US" sz="3200" noProof="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Preset 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ได้</a:t>
            </a: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  <a:b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ว่า</a:t>
            </a:r>
            <a:r>
              <a:rPr lang="th-TH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อันนี้เซฟเป็น </a:t>
            </a:r>
            <a:r>
              <a:rPr lang="en-US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M.602 </a:t>
            </a:r>
            <a:r>
              <a:rPr lang="th-TH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อันนี้ </a:t>
            </a:r>
            <a:r>
              <a:rPr lang="en-US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M.601</a:t>
            </a: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  <a:b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แล้วกดเลือกได้โดย</a:t>
            </a:r>
            <a:r>
              <a:rPr lang="th-TH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ไม่ต้อง </a:t>
            </a:r>
            <a:r>
              <a:rPr lang="en-US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Import 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ใหม่</a:t>
            </a: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9B4FE089-0ADD-490B-93CF-EF5F39EA3AA6}"/>
              </a:ext>
            </a:extLst>
          </p:cNvPr>
          <p:cNvSpPr/>
          <p:nvPr/>
        </p:nvSpPr>
        <p:spPr>
          <a:xfrm>
            <a:off x="8095005" y="287885"/>
            <a:ext cx="982961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500</a:t>
            </a:r>
          </a:p>
          <a:p>
            <a:pPr algn="r"/>
            <a:r>
              <a:rPr lang="th-TH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ตัวอักษร</a:t>
            </a:r>
            <a:endParaRPr lang="en-US" dirty="0">
              <a:solidFill>
                <a:prstClr val="black"/>
              </a:solidFill>
              <a:latin typeface="Kanit Light" panose="00000400000000000000" pitchFamily="2" charset="-34"/>
              <a:cs typeface="Kanit Light" panose="00000400000000000000" pitchFamily="2" charset="-34"/>
            </a:endParaRPr>
          </a:p>
          <a:p>
            <a:pPr algn="r"/>
            <a:r>
              <a:rPr lang="th-TH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ต่อวินาที</a:t>
            </a:r>
            <a:endParaRPr lang="th-TH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7052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decel="10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67000" y="67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2" presetClass="path" presetSubtype="0" accel="20000" decel="8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-4.44444E-6 L 0 -0.22384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00"/>
                            </p:stCondLst>
                            <p:childTnLst>
                              <p:par>
                                <p:cTn id="1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70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2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0" grpId="0" animBg="1"/>
      <p:bldP spid="9" grpId="0" animBg="1"/>
      <p:bldP spid="9" grpId="1" animBg="1"/>
      <p:bldP spid="9" grpId="2" animBg="1"/>
      <p:bldP spid="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41DF643F-A224-410E-B03C-598922F57611}"/>
              </a:ext>
            </a:extLst>
          </p:cNvPr>
          <p:cNvSpPr/>
          <p:nvPr/>
        </p:nvSpPr>
        <p:spPr>
          <a:xfrm>
            <a:off x="6415882" y="1618078"/>
            <a:ext cx="160011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48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3843</a:t>
            </a:r>
          </a:p>
          <a:p>
            <a:pPr algn="r"/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ตัวอักษร</a:t>
            </a:r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CE07FBA6-C2CE-4243-AAAF-F70D10CCB48B}"/>
              </a:ext>
            </a:extLst>
          </p:cNvPr>
          <p:cNvSpPr/>
          <p:nvPr/>
        </p:nvSpPr>
        <p:spPr>
          <a:xfrm>
            <a:off x="6127341" y="3800889"/>
            <a:ext cx="188865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48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41009</a:t>
            </a:r>
          </a:p>
          <a:p>
            <a:pPr algn="r"/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ตัวอักษร</a:t>
            </a:r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D34F3538-D6A9-4F10-B8FA-565893EEA584}"/>
              </a:ext>
            </a:extLst>
          </p:cNvPr>
          <p:cNvSpPr/>
          <p:nvPr/>
        </p:nvSpPr>
        <p:spPr>
          <a:xfrm>
            <a:off x="5303397" y="879414"/>
            <a:ext cx="2712602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48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3843 (14)</a:t>
            </a:r>
            <a:br>
              <a:rPr lang="en-US" sz="48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</a:br>
            <a:r>
              <a:rPr lang="en-US" sz="48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= 53802</a:t>
            </a:r>
          </a:p>
          <a:p>
            <a:pPr algn="r"/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ตัวอักษร</a:t>
            </a:r>
          </a:p>
        </p:txBody>
      </p:sp>
      <p:sp>
        <p:nvSpPr>
          <p:cNvPr id="13" name="ชื่อเรื่อง 1">
            <a:extLst>
              <a:ext uri="{FF2B5EF4-FFF2-40B4-BE49-F238E27FC236}">
                <a16:creationId xmlns:a16="http://schemas.microsoft.com/office/drawing/2014/main" id="{CA21A6A2-D027-49F0-98E3-550F63CADA01}"/>
              </a:ext>
            </a:extLst>
          </p:cNvPr>
          <p:cNvSpPr txBox="1">
            <a:spLocks/>
          </p:cNvSpPr>
          <p:nvPr/>
        </p:nvSpPr>
        <p:spPr>
          <a:xfrm>
            <a:off x="1243543" y="4521719"/>
            <a:ext cx="2966028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สถานที่สอนของอาจารย์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2CE91355-5416-4B51-8BE2-8CB00231385D}"/>
              </a:ext>
            </a:extLst>
          </p:cNvPr>
          <p:cNvSpPr txBox="1">
            <a:spLocks/>
          </p:cNvSpPr>
          <p:nvPr/>
        </p:nvSpPr>
        <p:spPr>
          <a:xfrm>
            <a:off x="1243543" y="3712123"/>
            <a:ext cx="2003504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ข้อมูลอาจารย์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5" name="ชื่อเรื่อง 1">
            <a:extLst>
              <a:ext uri="{FF2B5EF4-FFF2-40B4-BE49-F238E27FC236}">
                <a16:creationId xmlns:a16="http://schemas.microsoft.com/office/drawing/2014/main" id="{E6839FBE-7FA3-4660-BDE7-01C435CF1E49}"/>
              </a:ext>
            </a:extLst>
          </p:cNvPr>
          <p:cNvSpPr txBox="1">
            <a:spLocks/>
          </p:cNvSpPr>
          <p:nvPr/>
        </p:nvSpPr>
        <p:spPr>
          <a:xfrm>
            <a:off x="1243542" y="1956779"/>
            <a:ext cx="1570367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คาบเรียน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1D005D8D-E376-4BD2-BDCF-DCC1CF6AB435}"/>
              </a:ext>
            </a:extLst>
          </p:cNvPr>
          <p:cNvSpPr/>
          <p:nvPr/>
        </p:nvSpPr>
        <p:spPr>
          <a:xfrm>
            <a:off x="3387993" y="3678220"/>
            <a:ext cx="42511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+</a:t>
            </a:r>
            <a:endParaRPr lang="th-TH" sz="4000" dirty="0"/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147EDAD7-8996-4204-8545-3AC0E8EB865A}"/>
              </a:ext>
            </a:extLst>
          </p:cNvPr>
          <p:cNvSpPr/>
          <p:nvPr/>
        </p:nvSpPr>
        <p:spPr>
          <a:xfrm>
            <a:off x="2920557" y="1579166"/>
            <a:ext cx="9348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x14</a:t>
            </a:r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266587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64" presetClass="path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5E-6 -4.44444E-6 L 5E-6 -0.0581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rev="1"/>
      <p:bldP spid="7" grpId="1"/>
      <p:bldP spid="11" grpId="0" rev="1"/>
      <p:bldP spid="12" grpId="0" rev="1"/>
      <p:bldP spid="13" grpId="0" animBg="1"/>
      <p:bldP spid="14" grpId="0" animBg="1"/>
      <p:bldP spid="15" grpId="0" animBg="1"/>
      <p:bldP spid="15" grpId="1" animBg="1"/>
      <p:bldP spid="4" grpId="0"/>
      <p:bldP spid="16" grpId="0" rev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9" name="ชื่อเรื่อง 2">
            <a:extLst>
              <a:ext uri="{FF2B5EF4-FFF2-40B4-BE49-F238E27FC236}">
                <a16:creationId xmlns:a16="http://schemas.microsoft.com/office/drawing/2014/main" id="{DDC2D511-7816-4520-AE7C-F221268DECB2}"/>
              </a:ext>
            </a:extLst>
          </p:cNvPr>
          <p:cNvSpPr txBox="1">
            <a:spLocks/>
          </p:cNvSpPr>
          <p:nvPr/>
        </p:nvSpPr>
        <p:spPr>
          <a:xfrm>
            <a:off x="621982" y="1251861"/>
            <a:ext cx="7900035" cy="2307768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8170863" algn="r"/>
              </a:tabLst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“</a:t>
            </a:r>
            <a:r>
              <a:rPr lang="th-TH" sz="3200" noProof="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ควร</a:t>
            </a:r>
            <a:r>
              <a:rPr lang="th-TH" sz="3200" noProof="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เซ็ตเป็น </a:t>
            </a:r>
            <a:r>
              <a:rPr lang="en-US" sz="3200" noProof="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Preset 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ได้</a:t>
            </a: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  <a:b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ว่า</a:t>
            </a:r>
            <a:r>
              <a:rPr lang="th-TH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อันนี้เซฟเป็น </a:t>
            </a:r>
            <a:r>
              <a:rPr lang="en-US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M.602 </a:t>
            </a:r>
            <a:r>
              <a:rPr lang="th-TH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อันนี้ </a:t>
            </a:r>
            <a:r>
              <a:rPr lang="en-US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M.601</a:t>
            </a: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  <a:b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แล้วกดเลือกได้โดย</a:t>
            </a:r>
            <a:r>
              <a:rPr lang="th-TH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ไม่ต้อง </a:t>
            </a:r>
            <a:r>
              <a:rPr lang="en-US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Import 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ใหม่</a:t>
            </a: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739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รูปภาพ 38">
            <a:extLst>
              <a:ext uri="{FF2B5EF4-FFF2-40B4-BE49-F238E27FC236}">
                <a16:creationId xmlns:a16="http://schemas.microsoft.com/office/drawing/2014/main" id="{AB1C3877-E03C-46BB-99CB-7E6AA2A99F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3982437" y="2490133"/>
            <a:ext cx="1179126" cy="1877733"/>
          </a:xfrm>
          <a:prstGeom prst="rect">
            <a:avLst/>
          </a:prstGeom>
        </p:spPr>
      </p:pic>
      <p:pic>
        <p:nvPicPr>
          <p:cNvPr id="57" name="รูปภาพ 56">
            <a:extLst>
              <a:ext uri="{FF2B5EF4-FFF2-40B4-BE49-F238E27FC236}">
                <a16:creationId xmlns:a16="http://schemas.microsoft.com/office/drawing/2014/main" id="{C4474B78-CB9C-4F69-9ACB-AE6B5BFA13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5331763" y="2490133"/>
            <a:ext cx="1179126" cy="1877733"/>
          </a:xfrm>
          <a:prstGeom prst="rect">
            <a:avLst/>
          </a:prstGeom>
        </p:spPr>
      </p:pic>
      <p:pic>
        <p:nvPicPr>
          <p:cNvPr id="58" name="รูปภาพ 57">
            <a:extLst>
              <a:ext uri="{FF2B5EF4-FFF2-40B4-BE49-F238E27FC236}">
                <a16:creationId xmlns:a16="http://schemas.microsoft.com/office/drawing/2014/main" id="{E86F6F16-210D-4000-B41F-3AAD4AE126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2631137" y="2490133"/>
            <a:ext cx="1179126" cy="1877733"/>
          </a:xfrm>
          <a:prstGeom prst="rect">
            <a:avLst/>
          </a:prstGeom>
        </p:spPr>
      </p:pic>
      <p:pic>
        <p:nvPicPr>
          <p:cNvPr id="59" name="รูปภาพ 58">
            <a:extLst>
              <a:ext uri="{FF2B5EF4-FFF2-40B4-BE49-F238E27FC236}">
                <a16:creationId xmlns:a16="http://schemas.microsoft.com/office/drawing/2014/main" id="{6F993CBD-DE51-47CF-B996-D5EA76C81F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3982437" y="4538066"/>
            <a:ext cx="1179126" cy="1877733"/>
          </a:xfrm>
          <a:prstGeom prst="rect">
            <a:avLst/>
          </a:prstGeom>
        </p:spPr>
      </p:pic>
      <p:pic>
        <p:nvPicPr>
          <p:cNvPr id="60" name="รูปภาพ 59">
            <a:extLst>
              <a:ext uri="{FF2B5EF4-FFF2-40B4-BE49-F238E27FC236}">
                <a16:creationId xmlns:a16="http://schemas.microsoft.com/office/drawing/2014/main" id="{BC31BD34-6E3E-47AB-979D-175C86DBE1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5331763" y="4538066"/>
            <a:ext cx="1179126" cy="1877733"/>
          </a:xfrm>
          <a:prstGeom prst="rect">
            <a:avLst/>
          </a:prstGeom>
        </p:spPr>
      </p:pic>
      <p:pic>
        <p:nvPicPr>
          <p:cNvPr id="61" name="รูปภาพ 60">
            <a:extLst>
              <a:ext uri="{FF2B5EF4-FFF2-40B4-BE49-F238E27FC236}">
                <a16:creationId xmlns:a16="http://schemas.microsoft.com/office/drawing/2014/main" id="{1B1CC769-4CA0-4FEE-95AF-1032D08C99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2631137" y="4538066"/>
            <a:ext cx="1179126" cy="1877733"/>
          </a:xfrm>
          <a:prstGeom prst="rect">
            <a:avLst/>
          </a:prstGeom>
        </p:spPr>
      </p:pic>
      <p:pic>
        <p:nvPicPr>
          <p:cNvPr id="62" name="รูปภาพ 61">
            <a:extLst>
              <a:ext uri="{FF2B5EF4-FFF2-40B4-BE49-F238E27FC236}">
                <a16:creationId xmlns:a16="http://schemas.microsoft.com/office/drawing/2014/main" id="{0174071B-508E-4604-AA92-0112AED268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6681089" y="2490133"/>
            <a:ext cx="1179126" cy="1877733"/>
          </a:xfrm>
          <a:prstGeom prst="rect">
            <a:avLst/>
          </a:prstGeom>
        </p:spPr>
      </p:pic>
      <p:pic>
        <p:nvPicPr>
          <p:cNvPr id="63" name="รูปภาพ 62">
            <a:extLst>
              <a:ext uri="{FF2B5EF4-FFF2-40B4-BE49-F238E27FC236}">
                <a16:creationId xmlns:a16="http://schemas.microsoft.com/office/drawing/2014/main" id="{6D8D0789-35F5-483C-A1F8-09FEAA9E59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6681089" y="4538066"/>
            <a:ext cx="1179126" cy="1877733"/>
          </a:xfrm>
          <a:prstGeom prst="rect">
            <a:avLst/>
          </a:prstGeom>
        </p:spPr>
      </p:pic>
      <p:pic>
        <p:nvPicPr>
          <p:cNvPr id="64" name="รูปภาพ 63">
            <a:extLst>
              <a:ext uri="{FF2B5EF4-FFF2-40B4-BE49-F238E27FC236}">
                <a16:creationId xmlns:a16="http://schemas.microsoft.com/office/drawing/2014/main" id="{7E625225-9192-4543-A3E7-CD8FA01432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8030415" y="2490133"/>
            <a:ext cx="1179126" cy="1877733"/>
          </a:xfrm>
          <a:prstGeom prst="rect">
            <a:avLst/>
          </a:prstGeom>
        </p:spPr>
      </p:pic>
      <p:pic>
        <p:nvPicPr>
          <p:cNvPr id="65" name="รูปภาพ 64">
            <a:extLst>
              <a:ext uri="{FF2B5EF4-FFF2-40B4-BE49-F238E27FC236}">
                <a16:creationId xmlns:a16="http://schemas.microsoft.com/office/drawing/2014/main" id="{9D4B629B-CDAA-4060-AAEB-758261C52C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8030415" y="4538066"/>
            <a:ext cx="1179126" cy="1877733"/>
          </a:xfrm>
          <a:prstGeom prst="rect">
            <a:avLst/>
          </a:prstGeom>
        </p:spPr>
      </p:pic>
      <p:pic>
        <p:nvPicPr>
          <p:cNvPr id="68" name="รูปภาพ 67">
            <a:extLst>
              <a:ext uri="{FF2B5EF4-FFF2-40B4-BE49-F238E27FC236}">
                <a16:creationId xmlns:a16="http://schemas.microsoft.com/office/drawing/2014/main" id="{646C1282-9A34-42F2-9B4D-2774AB4727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1279837" y="2490133"/>
            <a:ext cx="1179126" cy="1877733"/>
          </a:xfrm>
          <a:prstGeom prst="rect">
            <a:avLst/>
          </a:prstGeom>
        </p:spPr>
      </p:pic>
      <p:pic>
        <p:nvPicPr>
          <p:cNvPr id="69" name="รูปภาพ 68">
            <a:extLst>
              <a:ext uri="{FF2B5EF4-FFF2-40B4-BE49-F238E27FC236}">
                <a16:creationId xmlns:a16="http://schemas.microsoft.com/office/drawing/2014/main" id="{8140E964-82D6-4B7B-8A51-10BDECF966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1279837" y="4538066"/>
            <a:ext cx="1179126" cy="1877733"/>
          </a:xfrm>
          <a:prstGeom prst="rect">
            <a:avLst/>
          </a:prstGeom>
        </p:spPr>
      </p:pic>
      <p:pic>
        <p:nvPicPr>
          <p:cNvPr id="70" name="รูปภาพ 69">
            <a:extLst>
              <a:ext uri="{FF2B5EF4-FFF2-40B4-BE49-F238E27FC236}">
                <a16:creationId xmlns:a16="http://schemas.microsoft.com/office/drawing/2014/main" id="{4065B051-992A-4E00-B393-3E030D1930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-71463" y="2490133"/>
            <a:ext cx="1179126" cy="1877733"/>
          </a:xfrm>
          <a:prstGeom prst="rect">
            <a:avLst/>
          </a:prstGeom>
        </p:spPr>
      </p:pic>
      <p:pic>
        <p:nvPicPr>
          <p:cNvPr id="71" name="รูปภาพ 70">
            <a:extLst>
              <a:ext uri="{FF2B5EF4-FFF2-40B4-BE49-F238E27FC236}">
                <a16:creationId xmlns:a16="http://schemas.microsoft.com/office/drawing/2014/main" id="{E1CEC7D7-E1FB-4211-9829-61503BCCAF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-71463" y="4538066"/>
            <a:ext cx="1179126" cy="1877733"/>
          </a:xfrm>
          <a:prstGeom prst="rect">
            <a:avLst/>
          </a:prstGeom>
        </p:spPr>
      </p:pic>
      <p:pic>
        <p:nvPicPr>
          <p:cNvPr id="74" name="รูปภาพ 73">
            <a:extLst>
              <a:ext uri="{FF2B5EF4-FFF2-40B4-BE49-F238E27FC236}">
                <a16:creationId xmlns:a16="http://schemas.microsoft.com/office/drawing/2014/main" id="{3A64E292-2584-4B0D-AF01-88175AC1F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3982437" y="442200"/>
            <a:ext cx="1179126" cy="1877733"/>
          </a:xfrm>
          <a:prstGeom prst="rect">
            <a:avLst/>
          </a:prstGeom>
        </p:spPr>
      </p:pic>
      <p:pic>
        <p:nvPicPr>
          <p:cNvPr id="75" name="รูปภาพ 74">
            <a:extLst>
              <a:ext uri="{FF2B5EF4-FFF2-40B4-BE49-F238E27FC236}">
                <a16:creationId xmlns:a16="http://schemas.microsoft.com/office/drawing/2014/main" id="{422FE160-D4B8-4DD2-854B-86F76C4B8C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5331763" y="442200"/>
            <a:ext cx="1179126" cy="1877733"/>
          </a:xfrm>
          <a:prstGeom prst="rect">
            <a:avLst/>
          </a:prstGeom>
        </p:spPr>
      </p:pic>
      <p:pic>
        <p:nvPicPr>
          <p:cNvPr id="76" name="รูปภาพ 75">
            <a:extLst>
              <a:ext uri="{FF2B5EF4-FFF2-40B4-BE49-F238E27FC236}">
                <a16:creationId xmlns:a16="http://schemas.microsoft.com/office/drawing/2014/main" id="{8A0A8C0E-F06F-44FA-831F-E8BD1ECE89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2631137" y="442200"/>
            <a:ext cx="1179126" cy="1877733"/>
          </a:xfrm>
          <a:prstGeom prst="rect">
            <a:avLst/>
          </a:prstGeom>
        </p:spPr>
      </p:pic>
      <p:pic>
        <p:nvPicPr>
          <p:cNvPr id="77" name="รูปภาพ 76">
            <a:extLst>
              <a:ext uri="{FF2B5EF4-FFF2-40B4-BE49-F238E27FC236}">
                <a16:creationId xmlns:a16="http://schemas.microsoft.com/office/drawing/2014/main" id="{C70B3E86-0EBB-4776-93A2-4AF6A4CC5F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6681089" y="442200"/>
            <a:ext cx="1179126" cy="1877733"/>
          </a:xfrm>
          <a:prstGeom prst="rect">
            <a:avLst/>
          </a:prstGeom>
        </p:spPr>
      </p:pic>
      <p:pic>
        <p:nvPicPr>
          <p:cNvPr id="78" name="รูปภาพ 77">
            <a:extLst>
              <a:ext uri="{FF2B5EF4-FFF2-40B4-BE49-F238E27FC236}">
                <a16:creationId xmlns:a16="http://schemas.microsoft.com/office/drawing/2014/main" id="{FE497735-3F2C-4DDB-9F1B-A994DCFF97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8030415" y="442200"/>
            <a:ext cx="1179126" cy="1877733"/>
          </a:xfrm>
          <a:prstGeom prst="rect">
            <a:avLst/>
          </a:prstGeom>
        </p:spPr>
      </p:pic>
      <p:pic>
        <p:nvPicPr>
          <p:cNvPr id="80" name="รูปภาพ 79">
            <a:extLst>
              <a:ext uri="{FF2B5EF4-FFF2-40B4-BE49-F238E27FC236}">
                <a16:creationId xmlns:a16="http://schemas.microsoft.com/office/drawing/2014/main" id="{8B034EE6-9B7D-4DF2-B115-14CE1501B3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1279837" y="442200"/>
            <a:ext cx="1179126" cy="1877733"/>
          </a:xfrm>
          <a:prstGeom prst="rect">
            <a:avLst/>
          </a:prstGeom>
        </p:spPr>
      </p:pic>
      <p:pic>
        <p:nvPicPr>
          <p:cNvPr id="81" name="รูปภาพ 80">
            <a:extLst>
              <a:ext uri="{FF2B5EF4-FFF2-40B4-BE49-F238E27FC236}">
                <a16:creationId xmlns:a16="http://schemas.microsoft.com/office/drawing/2014/main" id="{2220E881-3024-4C92-BD34-9489585934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-71463" y="442200"/>
            <a:ext cx="1179126" cy="1877733"/>
          </a:xfrm>
          <a:prstGeom prst="rect">
            <a:avLst/>
          </a:prstGeom>
        </p:spPr>
      </p:pic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5FF5BE57-1D34-4AFE-9685-45DB8BB2A20C}"/>
              </a:ext>
            </a:extLst>
          </p:cNvPr>
          <p:cNvSpPr/>
          <p:nvPr/>
        </p:nvSpPr>
        <p:spPr>
          <a:xfrm>
            <a:off x="-1648691" y="0"/>
            <a:ext cx="12441382" cy="2490134"/>
          </a:xfrm>
          <a:prstGeom prst="rect">
            <a:avLst/>
          </a:prstGeom>
          <a:gradFill>
            <a:gsLst>
              <a:gs pos="62000">
                <a:schemeClr val="bg1">
                  <a:lumMod val="95000"/>
                </a:schemeClr>
              </a:gs>
              <a:gs pos="100000">
                <a:schemeClr val="bg1">
                  <a:lumMod val="95000"/>
                  <a:alpha val="73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D96C9AAD-7708-4D4E-8DC0-0F1E10B55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5006" y="419762"/>
            <a:ext cx="4373988" cy="114009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ที่มาและความสำคัญ</a:t>
            </a:r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2ED1EF8C-E85B-4820-818F-5EDEA836EBD9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8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6096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9" name="ชื่อเรื่อง 2">
            <a:extLst>
              <a:ext uri="{FF2B5EF4-FFF2-40B4-BE49-F238E27FC236}">
                <a16:creationId xmlns:a16="http://schemas.microsoft.com/office/drawing/2014/main" id="{DDC2D511-7816-4520-AE7C-F221268DECB2}"/>
              </a:ext>
            </a:extLst>
          </p:cNvPr>
          <p:cNvSpPr txBox="1">
            <a:spLocks/>
          </p:cNvSpPr>
          <p:nvPr/>
        </p:nvSpPr>
        <p:spPr>
          <a:xfrm>
            <a:off x="621982" y="1229270"/>
            <a:ext cx="7900035" cy="1564491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“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น่าจะมี</a:t>
            </a:r>
            <a:r>
              <a:rPr lang="th-TH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กระบวนการ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(</a:t>
            </a:r>
            <a:r>
              <a:rPr kumimoji="0" lang="th-TH" sz="3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แรงจู</a:t>
            </a:r>
            <a:r>
              <a:rPr lang="th-TH" sz="3200" noProof="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งใจ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)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”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</a:b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“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ให้คนมาทดลองใช้ให้มากขึ้น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”</a:t>
            </a:r>
          </a:p>
        </p:txBody>
      </p:sp>
      <p:sp>
        <p:nvSpPr>
          <p:cNvPr id="4" name="ชื่อเรื่อง 2">
            <a:extLst>
              <a:ext uri="{FF2B5EF4-FFF2-40B4-BE49-F238E27FC236}">
                <a16:creationId xmlns:a16="http://schemas.microsoft.com/office/drawing/2014/main" id="{42FE4A6C-A2E0-4F61-883B-5A95DDFB3343}"/>
              </a:ext>
            </a:extLst>
          </p:cNvPr>
          <p:cNvSpPr txBox="1">
            <a:spLocks/>
          </p:cNvSpPr>
          <p:nvPr/>
        </p:nvSpPr>
        <p:spPr>
          <a:xfrm>
            <a:off x="621982" y="3219124"/>
            <a:ext cx="7900035" cy="1564492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th-TH" sz="2400" noProof="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โดยภาพรวมแอปมีความเรียบง่าย</a:t>
            </a:r>
            <a:r>
              <a:rPr lang="en-US" sz="2400" noProof="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th-TH" sz="2400" noProof="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สีสันสวยงาม</a:t>
            </a:r>
            <a:r>
              <a:rPr lang="en-US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</a:b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“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ควรเพิ่ม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cs typeface="Kanit Medium" panose="00000600000000000000" pitchFamily="2" charset="-34"/>
              </a:rPr>
              <a:t>ความเสถียรภาพ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ของแอป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982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1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1" ac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4" grpId="0" animBg="1"/>
      <p:bldP spid="4" grpId="1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9" name="ชื่อเรื่อง 2">
            <a:extLst>
              <a:ext uri="{FF2B5EF4-FFF2-40B4-BE49-F238E27FC236}">
                <a16:creationId xmlns:a16="http://schemas.microsoft.com/office/drawing/2014/main" id="{DDC2D511-7816-4520-AE7C-F221268DECB2}"/>
              </a:ext>
            </a:extLst>
          </p:cNvPr>
          <p:cNvSpPr txBox="1">
            <a:spLocks/>
          </p:cNvSpPr>
          <p:nvPr/>
        </p:nvSpPr>
        <p:spPr>
          <a:xfrm>
            <a:off x="621982" y="2646754"/>
            <a:ext cx="7900035" cy="1564491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kumimoji="0" lang="th-TH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cs typeface="Kanit Light" panose="00000400000000000000" pitchFamily="2" charset="-34"/>
              </a:rPr>
              <a:t>เอา</a:t>
            </a:r>
            <a:r>
              <a:rPr kumimoji="0" lang="en-US" sz="4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48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App </a:t>
            </a:r>
            <a:r>
              <a:rPr lang="th-TH" sz="48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ใน </a:t>
            </a:r>
            <a:r>
              <a:rPr lang="en-US" sz="48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iOS</a:t>
            </a:r>
            <a:r>
              <a:rPr lang="en-US" sz="48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9848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7AA65AE7-9C3D-4F39-8970-F7E9E693127F}"/>
              </a:ext>
            </a:extLst>
          </p:cNvPr>
          <p:cNvSpPr/>
          <p:nvPr/>
        </p:nvSpPr>
        <p:spPr>
          <a:xfrm>
            <a:off x="1590255" y="1909310"/>
            <a:ext cx="5963492" cy="3016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3200" dirty="0">
                <a:solidFill>
                  <a:schemeClr val="bg1">
                    <a:lumMod val="65000"/>
                  </a:schemeClr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จากขอบเขตของงานวิจัย</a:t>
            </a:r>
            <a:br>
              <a:rPr lang="th-TH" sz="4400" dirty="0">
                <a:solidFill>
                  <a:schemeClr val="bg1">
                    <a:lumMod val="65000"/>
                  </a:schemeClr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4400" dirty="0">
                <a:solidFill>
                  <a:schemeClr val="bg1">
                    <a:lumMod val="65000"/>
                  </a:schemeClr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จะพัฒนาแอปพลิเคชัน</a:t>
            </a:r>
            <a:br>
              <a:rPr lang="th-TH" sz="4400" dirty="0">
                <a:solidFill>
                  <a:schemeClr val="bg1">
                    <a:lumMod val="65000"/>
                  </a:schemeClr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4400" dirty="0">
                <a:solidFill>
                  <a:schemeClr val="bg1">
                    <a:lumMod val="65000"/>
                  </a:schemeClr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บนระบบปฏิบัติการ</a:t>
            </a:r>
            <a:br>
              <a:rPr lang="en-US" sz="4400" dirty="0">
                <a:solidFill>
                  <a:schemeClr val="bg1">
                    <a:lumMod val="65000"/>
                  </a:schemeClr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en-US" sz="6600" dirty="0">
                <a:solidFill>
                  <a:schemeClr val="bg1">
                    <a:lumMod val="65000"/>
                  </a:schemeClr>
                </a:solidFill>
                <a:latin typeface="Kanit SemiBold" panose="00000700000000000000" pitchFamily="2" charset="-34"/>
                <a:cs typeface="Kanit SemiBold" panose="00000700000000000000" pitchFamily="2" charset="-34"/>
              </a:rPr>
              <a:t>Android </a:t>
            </a:r>
            <a:r>
              <a:rPr lang="th-TH" sz="6600" dirty="0">
                <a:solidFill>
                  <a:schemeClr val="bg1">
                    <a:lumMod val="65000"/>
                  </a:schemeClr>
                </a:solidFill>
                <a:latin typeface="Kanit SemiBold" panose="00000700000000000000" pitchFamily="2" charset="-34"/>
                <a:cs typeface="Kanit SemiBold" panose="00000700000000000000" pitchFamily="2" charset="-34"/>
              </a:rPr>
              <a:t>เท่านั้น</a:t>
            </a:r>
            <a:endParaRPr lang="th-TH" sz="4400" dirty="0">
              <a:solidFill>
                <a:schemeClr val="bg1">
                  <a:lumMod val="65000"/>
                </a:schemeClr>
              </a:solidFill>
              <a:latin typeface="Kanit SemiBold" panose="00000700000000000000" pitchFamily="2" charset="-34"/>
              <a:cs typeface="Kanit SemiBold" panose="000007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113453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9" name="ชื่อเรื่อง 2">
            <a:extLst>
              <a:ext uri="{FF2B5EF4-FFF2-40B4-BE49-F238E27FC236}">
                <a16:creationId xmlns:a16="http://schemas.microsoft.com/office/drawing/2014/main" id="{DDC2D511-7816-4520-AE7C-F221268DECB2}"/>
              </a:ext>
            </a:extLst>
          </p:cNvPr>
          <p:cNvSpPr txBox="1">
            <a:spLocks/>
          </p:cNvSpPr>
          <p:nvPr/>
        </p:nvSpPr>
        <p:spPr>
          <a:xfrm>
            <a:off x="621982" y="2066545"/>
            <a:ext cx="7900035" cy="2724910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Function – </a:t>
            </a:r>
            <a:r>
              <a:rPr lang="th-TH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แลกคาบ </a:t>
            </a:r>
            <a:r>
              <a:rPr lang="en-US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Real time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lang="en-US" sz="3200" noProof="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th-TH" sz="3200" noProof="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สามารถ</a:t>
            </a:r>
            <a:r>
              <a:rPr lang="th-TH" sz="3200" noProof="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ค้นดู </a:t>
            </a:r>
            <a:r>
              <a:rPr lang="en-US" sz="3200" noProof="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Data </a:t>
            </a:r>
            <a:r>
              <a:rPr lang="th-TH" sz="3200" noProof="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ของทุกห้อง</a:t>
            </a:r>
            <a:r>
              <a:rPr lang="en-US" sz="3200" noProof="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  <a:br>
              <a:rPr lang="th-TH" sz="3200" noProof="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en-US" sz="7200" noProof="0" dirty="0">
                <a:solidFill>
                  <a:prstClr val="black"/>
                </a:solidFill>
                <a:latin typeface="Kanit SemiBold" panose="00000700000000000000" pitchFamily="2" charset="-34"/>
                <a:cs typeface="Kanit SemiBold" panose="00000700000000000000" pitchFamily="2" charset="-34"/>
              </a:rPr>
              <a:t>“Logo </a:t>
            </a:r>
            <a:r>
              <a:rPr lang="th-TH" sz="7200" noProof="0" dirty="0">
                <a:solidFill>
                  <a:prstClr val="black"/>
                </a:solidFill>
                <a:latin typeface="Kanit SemiBold" panose="00000700000000000000" pitchFamily="2" charset="-34"/>
                <a:cs typeface="Kanit SemiBold" panose="00000700000000000000" pitchFamily="2" charset="-34"/>
              </a:rPr>
              <a:t>ใหม่</a:t>
            </a:r>
            <a:r>
              <a:rPr lang="en-US" sz="7200" noProof="0" dirty="0">
                <a:solidFill>
                  <a:prstClr val="black"/>
                </a:solidFill>
                <a:latin typeface="Kanit SemiBold" panose="00000700000000000000" pitchFamily="2" charset="-34"/>
                <a:cs typeface="Kanit SemiBold" panose="00000700000000000000" pitchFamily="2" charset="-34"/>
              </a:rPr>
              <a:t>”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SemiBold" panose="00000700000000000000" pitchFamily="2" charset="-34"/>
              <a:cs typeface="Kanit SemiBold" panose="000007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739908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pic>
        <p:nvPicPr>
          <p:cNvPr id="4" name="Picture 2" descr="ic_launcher.png">
            <a:extLst>
              <a:ext uri="{FF2B5EF4-FFF2-40B4-BE49-F238E27FC236}">
                <a16:creationId xmlns:a16="http://schemas.microsoft.com/office/drawing/2014/main" id="{B7BD506B-D8B4-4D4E-A6D5-14B1A9DAE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104" y="274320"/>
            <a:ext cx="5193792" cy="519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353888"/>
      </p:ext>
    </p:extLst>
  </p:cSld>
  <p:clrMapOvr>
    <a:masterClrMapping/>
  </p:clrMapOvr>
  <p:transition spd="slow">
    <p:push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9" name="ชื่อเรื่อง 2">
            <a:extLst>
              <a:ext uri="{FF2B5EF4-FFF2-40B4-BE49-F238E27FC236}">
                <a16:creationId xmlns:a16="http://schemas.microsoft.com/office/drawing/2014/main" id="{DDC2D511-7816-4520-AE7C-F221268DECB2}"/>
              </a:ext>
            </a:extLst>
          </p:cNvPr>
          <p:cNvSpPr txBox="1">
            <a:spLocks/>
          </p:cNvSpPr>
          <p:nvPr/>
        </p:nvSpPr>
        <p:spPr>
          <a:xfrm>
            <a:off x="621982" y="2066545"/>
            <a:ext cx="7900035" cy="2724910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“Function – 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แลกคาบ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Real time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”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“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สามารถ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ค้นดู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Data 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ของทุกห้อง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”</a:t>
            </a:r>
            <a:b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</a:b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SemiBold" panose="00000700000000000000" pitchFamily="2" charset="-34"/>
                <a:ea typeface="+mj-ea"/>
                <a:cs typeface="Kanit SemiBold" panose="00000700000000000000" pitchFamily="2" charset="-34"/>
              </a:rPr>
              <a:t>“Logo </a:t>
            </a:r>
            <a:r>
              <a:rPr kumimoji="0" lang="th-TH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SemiBold" panose="00000700000000000000" pitchFamily="2" charset="-34"/>
                <a:ea typeface="+mj-ea"/>
                <a:cs typeface="Kanit SemiBold" panose="00000700000000000000" pitchFamily="2" charset="-34"/>
              </a:rPr>
              <a:t>ใหม่</a:t>
            </a: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SemiBold" panose="00000700000000000000" pitchFamily="2" charset="-34"/>
                <a:ea typeface="+mj-ea"/>
                <a:cs typeface="Kanit SemiBold" panose="00000700000000000000" pitchFamily="2" charset="-34"/>
              </a:rPr>
              <a:t>”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SemiBold" panose="00000700000000000000" pitchFamily="2" charset="-34"/>
              <a:ea typeface="+mj-ea"/>
              <a:cs typeface="Kanit SemiBold" panose="000007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6446048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4" name="ชื่อเรื่อง 2">
            <a:extLst>
              <a:ext uri="{FF2B5EF4-FFF2-40B4-BE49-F238E27FC236}">
                <a16:creationId xmlns:a16="http://schemas.microsoft.com/office/drawing/2014/main" id="{B6CB5554-0748-421D-BE32-F96555AFE4C3}"/>
              </a:ext>
            </a:extLst>
          </p:cNvPr>
          <p:cNvSpPr txBox="1">
            <a:spLocks/>
          </p:cNvSpPr>
          <p:nvPr/>
        </p:nvSpPr>
        <p:spPr>
          <a:xfrm>
            <a:off x="3068257" y="1261242"/>
            <a:ext cx="3007483" cy="1581860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เวรี่กู๊ด</a:t>
            </a: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</a:p>
        </p:txBody>
      </p:sp>
      <p:sp>
        <p:nvSpPr>
          <p:cNvPr id="5" name="ชื่อเรื่อง 2">
            <a:extLst>
              <a:ext uri="{FF2B5EF4-FFF2-40B4-BE49-F238E27FC236}">
                <a16:creationId xmlns:a16="http://schemas.microsoft.com/office/drawing/2014/main" id="{A2F102E7-03C4-49C9-BF63-8BC1F3C33EA2}"/>
              </a:ext>
            </a:extLst>
          </p:cNvPr>
          <p:cNvSpPr txBox="1">
            <a:spLocks/>
          </p:cNvSpPr>
          <p:nvPr/>
        </p:nvSpPr>
        <p:spPr>
          <a:xfrm>
            <a:off x="3068258" y="3272922"/>
            <a:ext cx="3007483" cy="1581860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สุดยอด</a:t>
            </a: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731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1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1" ac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235DB28-EAF6-4804-BC84-255B561E9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2407D4E6-BAFC-4CE4-AAF7-7AADED4BE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5F1253FB-45FD-4F06-80B3-9B1A354FA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6976" y="0"/>
            <a:ext cx="12197952" cy="6858000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D57BEF53-440E-4943-B2C9-77D40D2FFD70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530261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889DD147-CEAE-4B82-B4AB-490661267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4890AC46-D7F2-4623-89BE-CC69428044A5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3157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4" name="ชื่อเรื่อง 2">
            <a:extLst>
              <a:ext uri="{FF2B5EF4-FFF2-40B4-BE49-F238E27FC236}">
                <a16:creationId xmlns:a16="http://schemas.microsoft.com/office/drawing/2014/main" id="{5D739063-E427-4EB4-B65E-26BD8707EAF6}"/>
              </a:ext>
            </a:extLst>
          </p:cNvPr>
          <p:cNvSpPr txBox="1">
            <a:spLocks/>
          </p:cNvSpPr>
          <p:nvPr/>
        </p:nvSpPr>
        <p:spPr>
          <a:xfrm>
            <a:off x="2250830" y="2638070"/>
            <a:ext cx="4642340" cy="1581860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จบการนำเสนอ</a:t>
            </a:r>
            <a:endParaRPr lang="en-US" sz="3200" dirty="0">
              <a:solidFill>
                <a:prstClr val="black"/>
              </a:solidFill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965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D96C9AAD-7708-4D4E-8DC0-0F1E10B55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5006" y="419762"/>
            <a:ext cx="4373988" cy="114009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ที่มาและความสำคัญ</a:t>
            </a:r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F74432F6-54FC-49C8-95BA-E268D35444C0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60E9ECF9-7892-4C2A-B5F7-27000E97E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465" y="2520996"/>
            <a:ext cx="2170111" cy="2170111"/>
          </a:xfrm>
          <a:prstGeom prst="rect">
            <a:avLst/>
          </a:prstGeom>
        </p:spPr>
      </p:pic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30473867-A355-4D37-A559-AF2CE811BF01}"/>
              </a:ext>
            </a:extLst>
          </p:cNvPr>
          <p:cNvSpPr/>
          <p:nvPr/>
        </p:nvSpPr>
        <p:spPr>
          <a:xfrm>
            <a:off x="6722521" y="4278789"/>
            <a:ext cx="1219200" cy="4123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2000" dirty="0">
                <a:solidFill>
                  <a:schemeClr val="tx1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DATA</a:t>
            </a:r>
            <a:endParaRPr lang="th-TH" sz="2000" dirty="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E358A6A3-99C2-434C-8ACD-FD63C0E32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279" y="2520996"/>
            <a:ext cx="2365453" cy="234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1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5AA629C-F589-4DF0-B37D-F57560698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188" y="548640"/>
            <a:ext cx="8075624" cy="300445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algn="l"/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แอปพลิเคชัน</a:t>
            </a:r>
            <a:b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แสดง</a:t>
            </a:r>
            <a:r>
              <a:rPr lang="th-TH" sz="4400" dirty="0">
                <a:latin typeface="Kanit" panose="00000500000000000000" pitchFamily="2" charset="-34"/>
                <a:cs typeface="Kanit" panose="00000500000000000000" pitchFamily="2" charset="-34"/>
              </a:rPr>
              <a:t>ตารางเรียน</a:t>
            </a:r>
            <a:br>
              <a:rPr lang="th-TH" sz="4400" dirty="0">
                <a:latin typeface="Kanit" panose="00000500000000000000" pitchFamily="2" charset="-34"/>
                <a:cs typeface="Kanit" panose="00000500000000000000" pitchFamily="2" charset="-34"/>
              </a:rPr>
            </a:br>
            <a:r>
              <a:rPr lang="th-TH" sz="4400" dirty="0">
                <a:latin typeface="Kanit" panose="00000500000000000000" pitchFamily="2" charset="-34"/>
                <a:cs typeface="Kanit" panose="00000500000000000000" pitchFamily="2" charset="-34"/>
              </a:rPr>
              <a:t>และสถานที่สอนของอาจารย์</a:t>
            </a:r>
            <a:b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3200" dirty="0">
                <a:latin typeface="Kanit Light" panose="00000400000000000000" pitchFamily="2" charset="-34"/>
                <a:cs typeface="Kanit Light" panose="00000400000000000000" pitchFamily="2" charset="-34"/>
              </a:rPr>
              <a:t>สำหรับนักเรียน ม.</a:t>
            </a:r>
            <a:r>
              <a:rPr lang="en-US" sz="3200" dirty="0">
                <a:latin typeface="Kanit Light" panose="00000400000000000000" pitchFamily="2" charset="-34"/>
                <a:cs typeface="Kanit Light" panose="00000400000000000000" pitchFamily="2" charset="-34"/>
              </a:rPr>
              <a:t>602</a:t>
            </a:r>
            <a:br>
              <a:rPr lang="th-TH" sz="32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3200" dirty="0">
                <a:latin typeface="Kanit Light" panose="00000400000000000000" pitchFamily="2" charset="-34"/>
                <a:cs typeface="Kanit Light" panose="00000400000000000000" pitchFamily="2" charset="-34"/>
              </a:rPr>
              <a:t>โรงเรียนสวนกุหลาบวิทยาลัย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4" name="ชื่อเรื่องรอง 3">
            <a:extLst>
              <a:ext uri="{FF2B5EF4-FFF2-40B4-BE49-F238E27FC236}">
                <a16:creationId xmlns:a16="http://schemas.microsoft.com/office/drawing/2014/main" id="{A5479894-41A1-456C-9F27-D12D36F36A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73383" y="3918855"/>
            <a:ext cx="3997234" cy="1332414"/>
          </a:xfrm>
          <a:prstGeom prst="roundRect">
            <a:avLst>
              <a:gd name="adj" fmla="val 784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th-TH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พง</a:t>
            </a:r>
            <a:r>
              <a:rPr lang="th-TH" dirty="0" err="1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ษ์</a:t>
            </a:r>
            <a:r>
              <a:rPr lang="th-TH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เทวิน นาคพงศ์พิมาน</a:t>
            </a:r>
            <a:br>
              <a:rPr lang="th-TH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</a:br>
            <a:r>
              <a:rPr lang="th-TH" dirty="0" err="1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วศ</a:t>
            </a:r>
            <a:r>
              <a:rPr lang="th-TH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กร นพวรรณพร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89E86E20-54BF-44E0-B59C-C4473640F73B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6" name="ชื่อเรื่อง 2">
            <a:extLst>
              <a:ext uri="{FF2B5EF4-FFF2-40B4-BE49-F238E27FC236}">
                <a16:creationId xmlns:a16="http://schemas.microsoft.com/office/drawing/2014/main" id="{C5775817-5DBF-4659-83AB-EAE4D0CB0099}"/>
              </a:ext>
            </a:extLst>
          </p:cNvPr>
          <p:cNvSpPr txBox="1">
            <a:spLocks/>
          </p:cNvSpPr>
          <p:nvPr/>
        </p:nvSpPr>
        <p:spPr>
          <a:xfrm>
            <a:off x="2250830" y="2638070"/>
            <a:ext cx="4642340" cy="1581860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จบการนำเสนอ</a:t>
            </a:r>
            <a:endParaRPr lang="en-US" sz="3200" dirty="0">
              <a:solidFill>
                <a:prstClr val="black"/>
              </a:solidFill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9479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ac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75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75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1" animBg="1"/>
    </p:bldLst>
  </p:timing>
</p:sld>
</file>

<file path=ppt/theme/theme1.xml><?xml version="1.0" encoding="utf-8"?>
<a:theme xmlns:a="http://schemas.openxmlformats.org/drawingml/2006/main" name="ธีมของ Office">
  <a:themeElements>
    <a:clrScheme name="ธีมของ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ธีมของ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ธีมของ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ธีมของ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ธีมของ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4896</TotalTime>
  <Words>1957</Words>
  <Application>Microsoft Office PowerPoint</Application>
  <PresentationFormat>นำเสนอทางหน้าจอ (4:3)</PresentationFormat>
  <Paragraphs>490</Paragraphs>
  <Slides>90</Slides>
  <Notes>0</Notes>
  <HiddenSlides>0</HiddenSlides>
  <MMClips>3</MMClips>
  <ScaleCrop>false</ScaleCrop>
  <HeadingPairs>
    <vt:vector size="6" baseType="variant">
      <vt:variant>
        <vt:lpstr>ฟอนต์ที่ถูกใช้</vt:lpstr>
      </vt:variant>
      <vt:variant>
        <vt:i4>9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90</vt:i4>
      </vt:variant>
    </vt:vector>
  </HeadingPairs>
  <TitlesOfParts>
    <vt:vector size="100" baseType="lpstr">
      <vt:lpstr>Arial</vt:lpstr>
      <vt:lpstr>Calibri</vt:lpstr>
      <vt:lpstr>Calibri Light</vt:lpstr>
      <vt:lpstr>Cambria Math</vt:lpstr>
      <vt:lpstr>Kanit</vt:lpstr>
      <vt:lpstr>Kanit Bold</vt:lpstr>
      <vt:lpstr>Kanit Light</vt:lpstr>
      <vt:lpstr>Kanit Medium</vt:lpstr>
      <vt:lpstr>Kanit SemiBold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แอปพลิเคชัน แสดงตารางเรียน และสถานที่สอนของอาจารย์ สำหรับนักเรียน ม.602 โรงเรียนสวนกุหลาบวิทยาลัย</vt:lpstr>
      <vt:lpstr>ที่มาและความสำคัญ</vt:lpstr>
      <vt:lpstr>ที่มาและความสำคัญ</vt:lpstr>
      <vt:lpstr>ที่มาและความสำคัญ</vt:lpstr>
      <vt:lpstr>ที่มาและความสำคัญ</vt:lpstr>
      <vt:lpstr>ที่มาและความสำคัญ</vt:lpstr>
      <vt:lpstr>ที่มาและความสำคัญ</vt:lpstr>
      <vt:lpstr>วัตถุประสงค์</vt:lpstr>
      <vt:lpstr>สมมติฐาน</vt:lpstr>
      <vt:lpstr>เอกสารและงานวิจัยที่เกี่ยวข้อง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งานวิจัยที่เกี่ยวข้อง</vt:lpstr>
      <vt:lpstr>งานนำเสนอ PowerPoint</vt:lpstr>
      <vt:lpstr>วิธีการดำเนินงานวิจัย</vt:lpstr>
      <vt:lpstr>งานนำเสนอ PowerPoint</vt:lpstr>
      <vt:lpstr>Waterfall Model</vt:lpstr>
      <vt:lpstr>Waterfall Model</vt:lpstr>
      <vt:lpstr>Waterfall Model</vt:lpstr>
      <vt:lpstr>ฐานข้อมูล</vt:lpstr>
      <vt:lpstr>การแสดงผล</vt:lpstr>
      <vt:lpstr>การแสดงผล</vt:lpstr>
      <vt:lpstr>การแสดงผล</vt:lpstr>
      <vt:lpstr>การแสดงผล</vt:lpstr>
      <vt:lpstr>การแสดงผล</vt:lpstr>
      <vt:lpstr>การแสดงผล</vt:lpstr>
      <vt:lpstr>ฐานข้อมูล</vt:lpstr>
      <vt:lpstr>ฐานข้อมูล</vt:lpstr>
      <vt:lpstr>ฐานข้อมูล</vt:lpstr>
      <vt:lpstr>ฐานข้อมูล</vt:lpstr>
      <vt:lpstr>หลักการทำงาน</vt:lpstr>
      <vt:lpstr>หลักการทำงาน</vt:lpstr>
      <vt:lpstr>ฐานข้อมูล</vt:lpstr>
      <vt:lpstr>Waterfall Model</vt:lpstr>
      <vt:lpstr>Waterfall Model</vt:lpstr>
      <vt:lpstr>งานนำเสนอ PowerPoint</vt:lpstr>
      <vt:lpstr>Waterfall Model</vt:lpstr>
      <vt:lpstr>Waterfall Model</vt:lpstr>
      <vt:lpstr>Waterfall Model</vt:lpstr>
      <vt:lpstr>Waterfall Model</vt:lpstr>
      <vt:lpstr>คณะผู้วิจัย</vt:lpstr>
      <vt:lpstr>งานนำเสนอ PowerPoint</vt:lpstr>
      <vt:lpstr>งานนำเสนอ PowerPoint</vt:lpstr>
      <vt:lpstr>งานนำเสนอ PowerPoint</vt:lpstr>
      <vt:lpstr>ผลการวิจัย</vt:lpstr>
      <vt:lpstr>ปริมาณข้อมูลในการกรอกข้อมูลคาบเรียน  </vt:lpstr>
      <vt:lpstr>การแสดงผลข้อมูลตารางเรียน  </vt:lpstr>
      <vt:lpstr>การแก้ไขข้อมูลคาบเรียนและตารางเรียน  </vt:lpstr>
      <vt:lpstr>การจัดการกับรายชื่ออาจารย์  </vt:lpstr>
      <vt:lpstr>คำสั่ง [นำเข้าข้อมูล]  </vt:lpstr>
      <vt:lpstr>การอ่านข้อมูลภายในแอปพลิเคชัน</vt:lpstr>
      <vt:lpstr>การโอนย้ายข้อมูลระหว่างแอปพลิเคชัน</vt:lpstr>
      <vt:lpstr>ความรวดเร็วในการเรียกใช้แอปพลิเคชัน</vt:lpstr>
      <vt:lpstr>ความเสถียรภายในแอปพลิเคชัน</vt:lpstr>
      <vt:lpstr>ขนาดของตัวอักษรภายในแอปพลิเคชัน  </vt:lpstr>
      <vt:lpstr>สรุปผล อภิปรายผล ข้อเสนอแนะ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ข้อเสนอแนะ</vt:lpstr>
      <vt:lpstr>ข้อเสนอแนะ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แอปพลิเคชัน แสดงตารางเรียน และสถานที่สอนของอาจารย์ สำหรับนักเรียน ม.602 โรงเรียนสวนกุหลาบวิทยาลัย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แอปพลิเคชัน แสดงตารางเรียน และสถานที่สอนของอาจารย์ สำหรับนักเรียนโรงเรียนสวนกุหลาบวิทยาลัย</dc:title>
  <dc:creator>๑๒๓</dc:creator>
  <cp:lastModifiedBy>๑๒๓</cp:lastModifiedBy>
  <cp:revision>173</cp:revision>
  <dcterms:created xsi:type="dcterms:W3CDTF">2019-05-04T15:26:29Z</dcterms:created>
  <dcterms:modified xsi:type="dcterms:W3CDTF">2019-06-21T08:03:46Z</dcterms:modified>
</cp:coreProperties>
</file>